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94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800" cy="458788"/>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3" y="0"/>
            <a:ext cx="2971800" cy="458788"/>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Shape 6"/>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800" cy="458787"/>
          </a:xfrm>
          <a:prstGeom prst="rect">
            <a:avLst/>
          </a:prstGeom>
          <a:noFill/>
          <a:ln>
            <a:noFill/>
          </a:ln>
        </p:spPr>
        <p:txBody>
          <a:bodyPr spcFirstLastPara="1" wrap="square" lIns="91425" tIns="91425" rIns="91425" bIns="91425"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62" name="Shape 6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44" name="Shape 14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53" name="Shape 15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62" name="Shape 16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71" name="Shape 17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80" name="Shape 18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89" name="Shape 18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Shape 197"/>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98" name="Shape 19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Shape 206"/>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207" name="Shape 20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216" name="Shape 21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225" name="Shape 22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71" name="Shape 7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234" name="Shape 23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Shape 242"/>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243" name="Shape 24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80" name="Shape 8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89" name="Shape 8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99" name="Shape 9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08" name="Shape 10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17" name="Shape 11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26" name="Shape 12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35" name="Shape 13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
        <p:cNvGrpSpPr/>
        <p:nvPr/>
      </p:nvGrpSpPr>
      <p:grpSpPr>
        <a:xfrm>
          <a:off x="0" y="0"/>
          <a:ext cx="0" cy="0"/>
          <a:chOff x="0" y="0"/>
          <a:chExt cx="0" cy="0"/>
        </a:xfrm>
      </p:grpSpPr>
      <p:sp>
        <p:nvSpPr>
          <p:cNvPr id="14" name="Shape 14"/>
          <p:cNvSpPr txBox="1">
            <a:spLocks noGrp="1"/>
          </p:cNvSpPr>
          <p:nvPr>
            <p:ph type="ctrTitle"/>
          </p:nvPr>
        </p:nvSpPr>
        <p:spPr>
          <a:xfrm>
            <a:off x="415611" y="992767"/>
            <a:ext cx="11360700" cy="2736900"/>
          </a:xfrm>
          <a:prstGeom prst="rect">
            <a:avLst/>
          </a:prstGeom>
        </p:spPr>
        <p:txBody>
          <a:bodyPr spcFirstLastPara="1" wrap="square" lIns="121900" tIns="121900" rIns="121900" bIns="121900" anchor="b" anchorCtr="0"/>
          <a:lstStyle>
            <a:lvl1pPr lvl="0" algn="ctr">
              <a:spcBef>
                <a:spcPts val="0"/>
              </a:spcBef>
              <a:spcAft>
                <a:spcPts val="0"/>
              </a:spcAft>
              <a:buSzPts val="6900"/>
              <a:buNone/>
              <a:defRPr sz="6900"/>
            </a:lvl1pPr>
            <a:lvl2pPr lvl="1" algn="ctr">
              <a:spcBef>
                <a:spcPts val="0"/>
              </a:spcBef>
              <a:spcAft>
                <a:spcPts val="0"/>
              </a:spcAft>
              <a:buSzPts val="6900"/>
              <a:buNone/>
              <a:defRPr sz="6900"/>
            </a:lvl2pPr>
            <a:lvl3pPr lvl="2" algn="ctr">
              <a:spcBef>
                <a:spcPts val="0"/>
              </a:spcBef>
              <a:spcAft>
                <a:spcPts val="0"/>
              </a:spcAft>
              <a:buSzPts val="6900"/>
              <a:buNone/>
              <a:defRPr sz="6900"/>
            </a:lvl3pPr>
            <a:lvl4pPr lvl="3" algn="ctr">
              <a:spcBef>
                <a:spcPts val="0"/>
              </a:spcBef>
              <a:spcAft>
                <a:spcPts val="0"/>
              </a:spcAft>
              <a:buSzPts val="6900"/>
              <a:buNone/>
              <a:defRPr sz="6900"/>
            </a:lvl4pPr>
            <a:lvl5pPr lvl="4" algn="ctr">
              <a:spcBef>
                <a:spcPts val="0"/>
              </a:spcBef>
              <a:spcAft>
                <a:spcPts val="0"/>
              </a:spcAft>
              <a:buSzPts val="6900"/>
              <a:buNone/>
              <a:defRPr sz="6900"/>
            </a:lvl5pPr>
            <a:lvl6pPr lvl="5" algn="ctr">
              <a:spcBef>
                <a:spcPts val="0"/>
              </a:spcBef>
              <a:spcAft>
                <a:spcPts val="0"/>
              </a:spcAft>
              <a:buSzPts val="6900"/>
              <a:buNone/>
              <a:defRPr sz="6900"/>
            </a:lvl6pPr>
            <a:lvl7pPr lvl="6" algn="ctr">
              <a:spcBef>
                <a:spcPts val="0"/>
              </a:spcBef>
              <a:spcAft>
                <a:spcPts val="0"/>
              </a:spcAft>
              <a:buSzPts val="6900"/>
              <a:buNone/>
              <a:defRPr sz="6900"/>
            </a:lvl7pPr>
            <a:lvl8pPr lvl="7" algn="ctr">
              <a:spcBef>
                <a:spcPts val="0"/>
              </a:spcBef>
              <a:spcAft>
                <a:spcPts val="0"/>
              </a:spcAft>
              <a:buSzPts val="6900"/>
              <a:buNone/>
              <a:defRPr sz="6900"/>
            </a:lvl8pPr>
            <a:lvl9pPr lvl="8" algn="ctr">
              <a:spcBef>
                <a:spcPts val="0"/>
              </a:spcBef>
              <a:spcAft>
                <a:spcPts val="0"/>
              </a:spcAft>
              <a:buSzPts val="6900"/>
              <a:buNone/>
              <a:defRPr sz="6900"/>
            </a:lvl9pPr>
          </a:lstStyle>
          <a:p>
            <a:endParaRPr/>
          </a:p>
        </p:txBody>
      </p:sp>
      <p:sp>
        <p:nvSpPr>
          <p:cNvPr id="15" name="Shape 15"/>
          <p:cNvSpPr txBox="1">
            <a:spLocks noGrp="1"/>
          </p:cNvSpPr>
          <p:nvPr>
            <p:ph type="subTitle" idx="1"/>
          </p:nvPr>
        </p:nvSpPr>
        <p:spPr>
          <a:xfrm>
            <a:off x="415600" y="3778833"/>
            <a:ext cx="11360700" cy="1056900"/>
          </a:xfrm>
          <a:prstGeom prst="rect">
            <a:avLst/>
          </a:prstGeom>
        </p:spPr>
        <p:txBody>
          <a:bodyPr spcFirstLastPara="1" wrap="square" lIns="121900" tIns="121900" rIns="121900" bIns="121900" anchor="t" anchorCtr="0"/>
          <a:lstStyle>
            <a:lvl1pPr lvl="0" algn="ctr">
              <a:lnSpc>
                <a:spcPct val="100000"/>
              </a:lnSpc>
              <a:spcBef>
                <a:spcPts val="0"/>
              </a:spcBef>
              <a:spcAft>
                <a:spcPts val="0"/>
              </a:spcAft>
              <a:buSzPts val="3700"/>
              <a:buNone/>
              <a:defRPr sz="3700"/>
            </a:lvl1pPr>
            <a:lvl2pPr lvl="1" algn="ctr">
              <a:lnSpc>
                <a:spcPct val="100000"/>
              </a:lnSpc>
              <a:spcBef>
                <a:spcPts val="0"/>
              </a:spcBef>
              <a:spcAft>
                <a:spcPts val="0"/>
              </a:spcAft>
              <a:buSzPts val="3700"/>
              <a:buNone/>
              <a:defRPr sz="3700"/>
            </a:lvl2pPr>
            <a:lvl3pPr lvl="2" algn="ctr">
              <a:lnSpc>
                <a:spcPct val="100000"/>
              </a:lnSpc>
              <a:spcBef>
                <a:spcPts val="0"/>
              </a:spcBef>
              <a:spcAft>
                <a:spcPts val="0"/>
              </a:spcAft>
              <a:buSzPts val="3700"/>
              <a:buNone/>
              <a:defRPr sz="3700"/>
            </a:lvl3pPr>
            <a:lvl4pPr lvl="3" algn="ctr">
              <a:lnSpc>
                <a:spcPct val="100000"/>
              </a:lnSpc>
              <a:spcBef>
                <a:spcPts val="0"/>
              </a:spcBef>
              <a:spcAft>
                <a:spcPts val="0"/>
              </a:spcAft>
              <a:buSzPts val="3700"/>
              <a:buNone/>
              <a:defRPr sz="3700"/>
            </a:lvl4pPr>
            <a:lvl5pPr lvl="4" algn="ctr">
              <a:lnSpc>
                <a:spcPct val="100000"/>
              </a:lnSpc>
              <a:spcBef>
                <a:spcPts val="0"/>
              </a:spcBef>
              <a:spcAft>
                <a:spcPts val="0"/>
              </a:spcAft>
              <a:buSzPts val="3700"/>
              <a:buNone/>
              <a:defRPr sz="3700"/>
            </a:lvl5pPr>
            <a:lvl6pPr lvl="5" algn="ctr">
              <a:lnSpc>
                <a:spcPct val="100000"/>
              </a:lnSpc>
              <a:spcBef>
                <a:spcPts val="0"/>
              </a:spcBef>
              <a:spcAft>
                <a:spcPts val="0"/>
              </a:spcAft>
              <a:buSzPts val="3700"/>
              <a:buNone/>
              <a:defRPr sz="3700"/>
            </a:lvl6pPr>
            <a:lvl7pPr lvl="6" algn="ctr">
              <a:lnSpc>
                <a:spcPct val="100000"/>
              </a:lnSpc>
              <a:spcBef>
                <a:spcPts val="0"/>
              </a:spcBef>
              <a:spcAft>
                <a:spcPts val="0"/>
              </a:spcAft>
              <a:buSzPts val="3700"/>
              <a:buNone/>
              <a:defRPr sz="3700"/>
            </a:lvl7pPr>
            <a:lvl8pPr lvl="7" algn="ctr">
              <a:lnSpc>
                <a:spcPct val="100000"/>
              </a:lnSpc>
              <a:spcBef>
                <a:spcPts val="0"/>
              </a:spcBef>
              <a:spcAft>
                <a:spcPts val="0"/>
              </a:spcAft>
              <a:buSzPts val="3700"/>
              <a:buNone/>
              <a:defRPr sz="3700"/>
            </a:lvl8pPr>
            <a:lvl9pPr lvl="8" algn="ctr">
              <a:lnSpc>
                <a:spcPct val="100000"/>
              </a:lnSpc>
              <a:spcBef>
                <a:spcPts val="0"/>
              </a:spcBef>
              <a:spcAft>
                <a:spcPts val="0"/>
              </a:spcAft>
              <a:buSzPts val="3700"/>
              <a:buNone/>
              <a:defRPr sz="3700"/>
            </a:lvl9pPr>
          </a:lstStyle>
          <a:p>
            <a:endParaRPr/>
          </a:p>
        </p:txBody>
      </p:sp>
      <p:sp>
        <p:nvSpPr>
          <p:cNvPr id="16" name="Shape 16"/>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8"/>
        <p:cNvGrpSpPr/>
        <p:nvPr/>
      </p:nvGrpSpPr>
      <p:grpSpPr>
        <a:xfrm>
          <a:off x="0" y="0"/>
          <a:ext cx="0" cy="0"/>
          <a:chOff x="0" y="0"/>
          <a:chExt cx="0" cy="0"/>
        </a:xfrm>
      </p:grpSpPr>
      <p:sp>
        <p:nvSpPr>
          <p:cNvPr id="49" name="Shape 49"/>
          <p:cNvSpPr txBox="1">
            <a:spLocks noGrp="1"/>
          </p:cNvSpPr>
          <p:nvPr>
            <p:ph type="title" hasCustomPrompt="1"/>
          </p:nvPr>
        </p:nvSpPr>
        <p:spPr>
          <a:xfrm>
            <a:off x="415600" y="1474833"/>
            <a:ext cx="11360700" cy="2618100"/>
          </a:xfrm>
          <a:prstGeom prst="rect">
            <a:avLst/>
          </a:prstGeom>
        </p:spPr>
        <p:txBody>
          <a:bodyPr spcFirstLastPara="1" wrap="square" lIns="121900" tIns="121900" rIns="121900" bIns="121900" anchor="b" anchorCtr="0"/>
          <a:lstStyle>
            <a:lvl1pPr lvl="0" algn="ctr">
              <a:spcBef>
                <a:spcPts val="0"/>
              </a:spcBef>
              <a:spcAft>
                <a:spcPts val="0"/>
              </a:spcAft>
              <a:buSzPts val="16000"/>
              <a:buNone/>
              <a:defRPr sz="16000"/>
            </a:lvl1pPr>
            <a:lvl2pPr lvl="1" algn="ctr">
              <a:spcBef>
                <a:spcPts val="0"/>
              </a:spcBef>
              <a:spcAft>
                <a:spcPts val="0"/>
              </a:spcAft>
              <a:buSzPts val="16000"/>
              <a:buNone/>
              <a:defRPr sz="16000"/>
            </a:lvl2pPr>
            <a:lvl3pPr lvl="2" algn="ctr">
              <a:spcBef>
                <a:spcPts val="0"/>
              </a:spcBef>
              <a:spcAft>
                <a:spcPts val="0"/>
              </a:spcAft>
              <a:buSzPts val="16000"/>
              <a:buNone/>
              <a:defRPr sz="16000"/>
            </a:lvl3pPr>
            <a:lvl4pPr lvl="3" algn="ctr">
              <a:spcBef>
                <a:spcPts val="0"/>
              </a:spcBef>
              <a:spcAft>
                <a:spcPts val="0"/>
              </a:spcAft>
              <a:buSzPts val="16000"/>
              <a:buNone/>
              <a:defRPr sz="16000"/>
            </a:lvl4pPr>
            <a:lvl5pPr lvl="4" algn="ctr">
              <a:spcBef>
                <a:spcPts val="0"/>
              </a:spcBef>
              <a:spcAft>
                <a:spcPts val="0"/>
              </a:spcAft>
              <a:buSzPts val="16000"/>
              <a:buNone/>
              <a:defRPr sz="16000"/>
            </a:lvl5pPr>
            <a:lvl6pPr lvl="5" algn="ctr">
              <a:spcBef>
                <a:spcPts val="0"/>
              </a:spcBef>
              <a:spcAft>
                <a:spcPts val="0"/>
              </a:spcAft>
              <a:buSzPts val="16000"/>
              <a:buNone/>
              <a:defRPr sz="16000"/>
            </a:lvl6pPr>
            <a:lvl7pPr lvl="6" algn="ctr">
              <a:spcBef>
                <a:spcPts val="0"/>
              </a:spcBef>
              <a:spcAft>
                <a:spcPts val="0"/>
              </a:spcAft>
              <a:buSzPts val="16000"/>
              <a:buNone/>
              <a:defRPr sz="16000"/>
            </a:lvl7pPr>
            <a:lvl8pPr lvl="7" algn="ctr">
              <a:spcBef>
                <a:spcPts val="0"/>
              </a:spcBef>
              <a:spcAft>
                <a:spcPts val="0"/>
              </a:spcAft>
              <a:buSzPts val="16000"/>
              <a:buNone/>
              <a:defRPr sz="16000"/>
            </a:lvl8pPr>
            <a:lvl9pPr lvl="8" algn="ctr">
              <a:spcBef>
                <a:spcPts val="0"/>
              </a:spcBef>
              <a:spcAft>
                <a:spcPts val="0"/>
              </a:spcAft>
              <a:buSzPts val="16000"/>
              <a:buNone/>
              <a:defRPr sz="16000"/>
            </a:lvl9pPr>
          </a:lstStyle>
          <a:p>
            <a:r>
              <a:t>xx%</a:t>
            </a:r>
          </a:p>
        </p:txBody>
      </p:sp>
      <p:sp>
        <p:nvSpPr>
          <p:cNvPr id="50" name="Shape 50"/>
          <p:cNvSpPr txBox="1">
            <a:spLocks noGrp="1"/>
          </p:cNvSpPr>
          <p:nvPr>
            <p:ph type="body" idx="1"/>
          </p:nvPr>
        </p:nvSpPr>
        <p:spPr>
          <a:xfrm>
            <a:off x="415600" y="4202967"/>
            <a:ext cx="11360700" cy="1734300"/>
          </a:xfrm>
          <a:prstGeom prst="rect">
            <a:avLst/>
          </a:prstGeom>
        </p:spPr>
        <p:txBody>
          <a:bodyPr spcFirstLastPara="1" wrap="square" lIns="121900" tIns="121900" rIns="121900" bIns="121900" anchor="t" anchorCtr="0"/>
          <a:lstStyle>
            <a:lvl1pPr marL="457200" lvl="0" indent="-381000" algn="ctr">
              <a:spcBef>
                <a:spcPts val="0"/>
              </a:spcBef>
              <a:spcAft>
                <a:spcPts val="0"/>
              </a:spcAft>
              <a:buSzPts val="2400"/>
              <a:buChar char="●"/>
              <a:defRPr/>
            </a:lvl1pPr>
            <a:lvl2pPr marL="914400" lvl="1" indent="-349250" algn="ctr">
              <a:spcBef>
                <a:spcPts val="2100"/>
              </a:spcBef>
              <a:spcAft>
                <a:spcPts val="0"/>
              </a:spcAft>
              <a:buSzPts val="1900"/>
              <a:buChar char="○"/>
              <a:defRPr/>
            </a:lvl2pPr>
            <a:lvl3pPr marL="1371600" lvl="2" indent="-349250" algn="ctr">
              <a:spcBef>
                <a:spcPts val="2100"/>
              </a:spcBef>
              <a:spcAft>
                <a:spcPts val="0"/>
              </a:spcAft>
              <a:buSzPts val="1900"/>
              <a:buChar char="■"/>
              <a:defRPr/>
            </a:lvl3pPr>
            <a:lvl4pPr marL="1828800" lvl="3" indent="-349250" algn="ctr">
              <a:spcBef>
                <a:spcPts val="2100"/>
              </a:spcBef>
              <a:spcAft>
                <a:spcPts val="0"/>
              </a:spcAft>
              <a:buSzPts val="1900"/>
              <a:buChar char="●"/>
              <a:defRPr/>
            </a:lvl4pPr>
            <a:lvl5pPr marL="2286000" lvl="4" indent="-349250" algn="ctr">
              <a:spcBef>
                <a:spcPts val="2100"/>
              </a:spcBef>
              <a:spcAft>
                <a:spcPts val="0"/>
              </a:spcAft>
              <a:buSzPts val="1900"/>
              <a:buChar char="○"/>
              <a:defRPr/>
            </a:lvl5pPr>
            <a:lvl6pPr marL="2743200" lvl="5" indent="-349250" algn="ctr">
              <a:spcBef>
                <a:spcPts val="2100"/>
              </a:spcBef>
              <a:spcAft>
                <a:spcPts val="0"/>
              </a:spcAft>
              <a:buSzPts val="1900"/>
              <a:buChar char="■"/>
              <a:defRPr/>
            </a:lvl6pPr>
            <a:lvl7pPr marL="3200400" lvl="6" indent="-349250" algn="ctr">
              <a:spcBef>
                <a:spcPts val="2100"/>
              </a:spcBef>
              <a:spcAft>
                <a:spcPts val="0"/>
              </a:spcAft>
              <a:buSzPts val="1900"/>
              <a:buChar char="●"/>
              <a:defRPr/>
            </a:lvl7pPr>
            <a:lvl8pPr marL="3657600" lvl="7" indent="-349250" algn="ctr">
              <a:spcBef>
                <a:spcPts val="2100"/>
              </a:spcBef>
              <a:spcAft>
                <a:spcPts val="0"/>
              </a:spcAft>
              <a:buSzPts val="1900"/>
              <a:buChar char="○"/>
              <a:defRPr/>
            </a:lvl8pPr>
            <a:lvl9pPr marL="4114800" lvl="8" indent="-349250" algn="ctr">
              <a:spcBef>
                <a:spcPts val="2100"/>
              </a:spcBef>
              <a:spcAft>
                <a:spcPts val="2100"/>
              </a:spcAft>
              <a:buSzPts val="1900"/>
              <a:buChar char="■"/>
              <a:defRPr/>
            </a:lvl9pPr>
          </a:lstStyle>
          <a:p>
            <a:endParaRPr/>
          </a:p>
        </p:txBody>
      </p:sp>
      <p:sp>
        <p:nvSpPr>
          <p:cNvPr id="51" name="Shape 51"/>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2"/>
        <p:cNvGrpSpPr/>
        <p:nvPr/>
      </p:nvGrpSpPr>
      <p:grpSpPr>
        <a:xfrm>
          <a:off x="0" y="0"/>
          <a:ext cx="0" cy="0"/>
          <a:chOff x="0" y="0"/>
          <a:chExt cx="0" cy="0"/>
        </a:xfrm>
      </p:grpSpPr>
      <p:sp>
        <p:nvSpPr>
          <p:cNvPr id="53" name="Shape 53"/>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677334" y="609600"/>
            <a:ext cx="8596800" cy="1320900"/>
          </a:xfrm>
          <a:prstGeom prst="rect">
            <a:avLst/>
          </a:prstGeom>
          <a:noFill/>
          <a:ln>
            <a:noFill/>
          </a:ln>
        </p:spPr>
        <p:txBody>
          <a:bodyPr spcFirstLastPara="1" wrap="square" lIns="121900" tIns="121900" rIns="121900" bIns="121900" anchor="t" anchorCtr="0"/>
          <a:lstStyle>
            <a:lvl1pPr marR="0" lvl="0" algn="l" rtl="0">
              <a:spcBef>
                <a:spcPts val="0"/>
              </a:spcBef>
              <a:spcAft>
                <a:spcPts val="0"/>
              </a:spcAft>
              <a:buClr>
                <a:schemeClr val="accent1"/>
              </a:buClr>
              <a:buSzPts val="3600"/>
              <a:buFont typeface="Trebuchet MS"/>
              <a:buNone/>
              <a:defRPr sz="3600" b="0" i="0" u="none" strike="noStrike" cap="none">
                <a:solidFill>
                  <a:schemeClr val="accent1"/>
                </a:solidFill>
                <a:latin typeface="Trebuchet MS"/>
                <a:ea typeface="Trebuchet MS"/>
                <a:cs typeface="Trebuchet MS"/>
                <a:sym typeface="Trebuchet MS"/>
              </a:defRPr>
            </a:lvl1pPr>
            <a:lvl2pPr marR="0" lvl="1" algn="l" rtl="0">
              <a:spcBef>
                <a:spcPts val="0"/>
              </a:spcBef>
              <a:spcAft>
                <a:spcPts val="0"/>
              </a:spcAft>
              <a:buSzPts val="3700"/>
              <a:buNone/>
              <a:defRPr sz="1800" b="0" i="0" u="none" strike="noStrike" cap="none">
                <a:solidFill>
                  <a:schemeClr val="dk2"/>
                </a:solidFill>
              </a:defRPr>
            </a:lvl2pPr>
            <a:lvl3pPr marR="0" lvl="2" algn="l" rtl="0">
              <a:spcBef>
                <a:spcPts val="0"/>
              </a:spcBef>
              <a:spcAft>
                <a:spcPts val="0"/>
              </a:spcAft>
              <a:buSzPts val="3700"/>
              <a:buNone/>
              <a:defRPr sz="1800" b="0" i="0" u="none" strike="noStrike" cap="none">
                <a:solidFill>
                  <a:schemeClr val="dk2"/>
                </a:solidFill>
              </a:defRPr>
            </a:lvl3pPr>
            <a:lvl4pPr marR="0" lvl="3" algn="l" rtl="0">
              <a:spcBef>
                <a:spcPts val="0"/>
              </a:spcBef>
              <a:spcAft>
                <a:spcPts val="0"/>
              </a:spcAft>
              <a:buSzPts val="3700"/>
              <a:buNone/>
              <a:defRPr sz="1800" b="0" i="0" u="none" strike="noStrike" cap="none">
                <a:solidFill>
                  <a:schemeClr val="dk2"/>
                </a:solidFill>
              </a:defRPr>
            </a:lvl4pPr>
            <a:lvl5pPr marR="0" lvl="4" algn="l" rtl="0">
              <a:spcBef>
                <a:spcPts val="0"/>
              </a:spcBef>
              <a:spcAft>
                <a:spcPts val="0"/>
              </a:spcAft>
              <a:buSzPts val="3700"/>
              <a:buNone/>
              <a:defRPr sz="1800" b="0" i="0" u="none" strike="noStrike" cap="none">
                <a:solidFill>
                  <a:schemeClr val="dk2"/>
                </a:solidFill>
              </a:defRPr>
            </a:lvl5pPr>
            <a:lvl6pPr marR="0" lvl="5" algn="l" rtl="0">
              <a:spcBef>
                <a:spcPts val="0"/>
              </a:spcBef>
              <a:spcAft>
                <a:spcPts val="0"/>
              </a:spcAft>
              <a:buSzPts val="3700"/>
              <a:buNone/>
              <a:defRPr sz="1800" b="0" i="0" u="none" strike="noStrike" cap="none">
                <a:solidFill>
                  <a:schemeClr val="dk2"/>
                </a:solidFill>
              </a:defRPr>
            </a:lvl6pPr>
            <a:lvl7pPr marR="0" lvl="6" algn="l" rtl="0">
              <a:spcBef>
                <a:spcPts val="0"/>
              </a:spcBef>
              <a:spcAft>
                <a:spcPts val="0"/>
              </a:spcAft>
              <a:buSzPts val="3700"/>
              <a:buNone/>
              <a:defRPr sz="1800" b="0" i="0" u="none" strike="noStrike" cap="none">
                <a:solidFill>
                  <a:schemeClr val="dk2"/>
                </a:solidFill>
              </a:defRPr>
            </a:lvl7pPr>
            <a:lvl8pPr marR="0" lvl="7" algn="l" rtl="0">
              <a:spcBef>
                <a:spcPts val="0"/>
              </a:spcBef>
              <a:spcAft>
                <a:spcPts val="0"/>
              </a:spcAft>
              <a:buSzPts val="3700"/>
              <a:buNone/>
              <a:defRPr sz="1800" b="0" i="0" u="none" strike="noStrike" cap="none">
                <a:solidFill>
                  <a:schemeClr val="dk2"/>
                </a:solidFill>
              </a:defRPr>
            </a:lvl8pPr>
            <a:lvl9pPr marR="0" lvl="8" algn="l" rtl="0">
              <a:spcBef>
                <a:spcPts val="0"/>
              </a:spcBef>
              <a:spcAft>
                <a:spcPts val="0"/>
              </a:spcAft>
              <a:buSzPts val="3700"/>
              <a:buNone/>
              <a:defRPr sz="1800" b="0" i="0" u="none" strike="noStrike" cap="none">
                <a:solidFill>
                  <a:schemeClr val="dk2"/>
                </a:solidFill>
              </a:defRPr>
            </a:lvl9pPr>
          </a:lstStyle>
          <a:p>
            <a:endParaRPr/>
          </a:p>
        </p:txBody>
      </p:sp>
      <p:sp>
        <p:nvSpPr>
          <p:cNvPr id="56" name="Shape 56"/>
          <p:cNvSpPr txBox="1">
            <a:spLocks noGrp="1"/>
          </p:cNvSpPr>
          <p:nvPr>
            <p:ph type="body" idx="1"/>
          </p:nvPr>
        </p:nvSpPr>
        <p:spPr>
          <a:xfrm>
            <a:off x="677334" y="2160589"/>
            <a:ext cx="8596800" cy="3880800"/>
          </a:xfrm>
          <a:prstGeom prst="rect">
            <a:avLst/>
          </a:prstGeom>
          <a:noFill/>
          <a:ln>
            <a:noFill/>
          </a:ln>
        </p:spPr>
        <p:txBody>
          <a:bodyPr spcFirstLastPara="1" wrap="square" lIns="121900" tIns="121900" rIns="121900" bIns="121900" anchor="t" anchorCtr="0"/>
          <a:lstStyle>
            <a:lvl1pPr marL="457200" marR="0" lvl="0" indent="-320040" algn="l" rtl="0">
              <a:spcBef>
                <a:spcPts val="1000"/>
              </a:spcBef>
              <a:spcAft>
                <a:spcPts val="0"/>
              </a:spcAft>
              <a:buClr>
                <a:schemeClr val="accent1"/>
              </a:buClr>
              <a:buSzPts val="1440"/>
              <a:buFont typeface="Noto Sans Symbols"/>
              <a:buChar char="▶"/>
              <a:defRPr sz="1800" b="0" i="0" u="none" strike="noStrike" cap="none">
                <a:solidFill>
                  <a:srgbClr val="3F3F3F"/>
                </a:solidFill>
                <a:latin typeface="Trebuchet MS"/>
                <a:ea typeface="Trebuchet MS"/>
                <a:cs typeface="Trebuchet MS"/>
                <a:sym typeface="Trebuchet MS"/>
              </a:defRPr>
            </a:lvl1pPr>
            <a:lvl2pPr marL="914400" marR="0" lvl="1" indent="-309880" algn="l" rtl="0">
              <a:spcBef>
                <a:spcPts val="1000"/>
              </a:spcBef>
              <a:spcAft>
                <a:spcPts val="0"/>
              </a:spcAft>
              <a:buClr>
                <a:schemeClr val="accent1"/>
              </a:buClr>
              <a:buSzPts val="1280"/>
              <a:buFont typeface="Noto Sans Symbols"/>
              <a:buChar char="▶"/>
              <a:defRPr sz="1600" b="0" i="0" u="none" strike="noStrike" cap="none">
                <a:solidFill>
                  <a:srgbClr val="3F3F3F"/>
                </a:solidFill>
                <a:latin typeface="Trebuchet MS"/>
                <a:ea typeface="Trebuchet MS"/>
                <a:cs typeface="Trebuchet MS"/>
                <a:sym typeface="Trebuchet MS"/>
              </a:defRPr>
            </a:lvl2pPr>
            <a:lvl3pPr marL="1371600" marR="0" lvl="2" indent="-299719" algn="l" rtl="0">
              <a:spcBef>
                <a:spcPts val="1000"/>
              </a:spcBef>
              <a:spcAft>
                <a:spcPts val="0"/>
              </a:spcAft>
              <a:buClr>
                <a:schemeClr val="accent1"/>
              </a:buClr>
              <a:buSzPts val="1120"/>
              <a:buFont typeface="Noto Sans Symbols"/>
              <a:buChar char="▶"/>
              <a:defRPr sz="1400" b="0" i="0" u="none" strike="noStrike" cap="none">
                <a:solidFill>
                  <a:srgbClr val="3F3F3F"/>
                </a:solidFill>
                <a:latin typeface="Trebuchet MS"/>
                <a:ea typeface="Trebuchet MS"/>
                <a:cs typeface="Trebuchet MS"/>
                <a:sym typeface="Trebuchet MS"/>
              </a:defRPr>
            </a:lvl3pPr>
            <a:lvl4pPr marL="1828800" marR="0" lvl="3"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4pPr>
            <a:lvl5pPr marL="2286000" marR="0" lvl="4"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5pPr>
            <a:lvl6pPr marL="2743200" marR="0" lvl="5"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6pPr>
            <a:lvl7pPr marL="3200400" marR="0" lvl="6"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7pPr>
            <a:lvl8pPr marL="3657600" marR="0" lvl="7"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8pPr>
            <a:lvl9pPr marL="4114800" marR="0" lvl="8"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57" name="Shape 57"/>
          <p:cNvSpPr txBox="1">
            <a:spLocks noGrp="1"/>
          </p:cNvSpPr>
          <p:nvPr>
            <p:ph type="dt" idx="10"/>
          </p:nvPr>
        </p:nvSpPr>
        <p:spPr>
          <a:xfrm>
            <a:off x="7205133" y="6041362"/>
            <a:ext cx="912000" cy="365100"/>
          </a:xfrm>
          <a:prstGeom prst="rect">
            <a:avLst/>
          </a:prstGeom>
          <a:noFill/>
          <a:ln>
            <a:noFill/>
          </a:ln>
        </p:spPr>
        <p:txBody>
          <a:bodyPr spcFirstLastPara="1" wrap="square" lIns="91425" tIns="91425" rIns="91425" bIns="91425" anchor="ctr" anchorCtr="0"/>
          <a:lstStyle>
            <a:lvl1pPr marR="0" lvl="0" algn="r" rtl="0">
              <a:spcBef>
                <a:spcPts val="0"/>
              </a:spcBef>
              <a:spcAft>
                <a:spcPts val="0"/>
              </a:spcAft>
              <a:buSzPts val="1400"/>
              <a:buNone/>
              <a:defRPr sz="900">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58" name="Shape 58"/>
          <p:cNvSpPr txBox="1">
            <a:spLocks noGrp="1"/>
          </p:cNvSpPr>
          <p:nvPr>
            <p:ph type="ftr" idx="11"/>
          </p:nvPr>
        </p:nvSpPr>
        <p:spPr>
          <a:xfrm>
            <a:off x="677334" y="6041362"/>
            <a:ext cx="6297600" cy="3651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900">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59" name="Shape 59"/>
          <p:cNvSpPr txBox="1">
            <a:spLocks noGrp="1"/>
          </p:cNvSpPr>
          <p:nvPr>
            <p:ph type="sldNum" idx="12"/>
          </p:nvPr>
        </p:nvSpPr>
        <p:spPr>
          <a:xfrm>
            <a:off x="8590663" y="6041362"/>
            <a:ext cx="6834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a:solidFill>
                  <a:schemeClr val="accent1"/>
                </a:solidFill>
                <a:latin typeface="Trebuchet MS"/>
                <a:ea typeface="Trebuchet MS"/>
                <a:cs typeface="Trebuchet MS"/>
                <a:sym typeface="Trebuchet MS"/>
              </a:defRPr>
            </a:lvl1pPr>
            <a:lvl2pPr marL="0" marR="0" lvl="1" indent="0" algn="r" rtl="0">
              <a:spcBef>
                <a:spcPts val="0"/>
              </a:spcBef>
              <a:buNone/>
              <a:defRPr sz="900">
                <a:solidFill>
                  <a:schemeClr val="accent1"/>
                </a:solidFill>
                <a:latin typeface="Trebuchet MS"/>
                <a:ea typeface="Trebuchet MS"/>
                <a:cs typeface="Trebuchet MS"/>
                <a:sym typeface="Trebuchet MS"/>
              </a:defRPr>
            </a:lvl2pPr>
            <a:lvl3pPr marL="0" marR="0" lvl="2" indent="0" algn="r" rtl="0">
              <a:spcBef>
                <a:spcPts val="0"/>
              </a:spcBef>
              <a:buNone/>
              <a:defRPr sz="900">
                <a:solidFill>
                  <a:schemeClr val="accent1"/>
                </a:solidFill>
                <a:latin typeface="Trebuchet MS"/>
                <a:ea typeface="Trebuchet MS"/>
                <a:cs typeface="Trebuchet MS"/>
                <a:sym typeface="Trebuchet MS"/>
              </a:defRPr>
            </a:lvl3pPr>
            <a:lvl4pPr marL="0" marR="0" lvl="3" indent="0" algn="r" rtl="0">
              <a:spcBef>
                <a:spcPts val="0"/>
              </a:spcBef>
              <a:buNone/>
              <a:defRPr sz="900">
                <a:solidFill>
                  <a:schemeClr val="accent1"/>
                </a:solidFill>
                <a:latin typeface="Trebuchet MS"/>
                <a:ea typeface="Trebuchet MS"/>
                <a:cs typeface="Trebuchet MS"/>
                <a:sym typeface="Trebuchet MS"/>
              </a:defRPr>
            </a:lvl4pPr>
            <a:lvl5pPr marL="0" marR="0" lvl="4" indent="0" algn="r" rtl="0">
              <a:spcBef>
                <a:spcPts val="0"/>
              </a:spcBef>
              <a:buNone/>
              <a:defRPr sz="900">
                <a:solidFill>
                  <a:schemeClr val="accent1"/>
                </a:solidFill>
                <a:latin typeface="Trebuchet MS"/>
                <a:ea typeface="Trebuchet MS"/>
                <a:cs typeface="Trebuchet MS"/>
                <a:sym typeface="Trebuchet MS"/>
              </a:defRPr>
            </a:lvl5pPr>
            <a:lvl6pPr marL="0" marR="0" lvl="5" indent="0" algn="r" rtl="0">
              <a:spcBef>
                <a:spcPts val="0"/>
              </a:spcBef>
              <a:buNone/>
              <a:defRPr sz="900">
                <a:solidFill>
                  <a:schemeClr val="accent1"/>
                </a:solidFill>
                <a:latin typeface="Trebuchet MS"/>
                <a:ea typeface="Trebuchet MS"/>
                <a:cs typeface="Trebuchet MS"/>
                <a:sym typeface="Trebuchet MS"/>
              </a:defRPr>
            </a:lvl6pPr>
            <a:lvl7pPr marL="0" marR="0" lvl="6" indent="0" algn="r" rtl="0">
              <a:spcBef>
                <a:spcPts val="0"/>
              </a:spcBef>
              <a:buNone/>
              <a:defRPr sz="900">
                <a:solidFill>
                  <a:schemeClr val="accent1"/>
                </a:solidFill>
                <a:latin typeface="Trebuchet MS"/>
                <a:ea typeface="Trebuchet MS"/>
                <a:cs typeface="Trebuchet MS"/>
                <a:sym typeface="Trebuchet MS"/>
              </a:defRPr>
            </a:lvl7pPr>
            <a:lvl8pPr marL="0" marR="0" lvl="7" indent="0" algn="r" rtl="0">
              <a:spcBef>
                <a:spcPts val="0"/>
              </a:spcBef>
              <a:buNone/>
              <a:defRPr sz="900">
                <a:solidFill>
                  <a:schemeClr val="accent1"/>
                </a:solidFill>
                <a:latin typeface="Trebuchet MS"/>
                <a:ea typeface="Trebuchet MS"/>
                <a:cs typeface="Trebuchet MS"/>
                <a:sym typeface="Trebuchet MS"/>
              </a:defRPr>
            </a:lvl8pPr>
            <a:lvl9pPr marL="0" marR="0" lvl="8" indent="0" algn="r" rtl="0">
              <a:spcBef>
                <a:spcPts val="0"/>
              </a:spcBef>
              <a:buNone/>
              <a:defRPr sz="900">
                <a:solidFill>
                  <a:schemeClr val="accent1"/>
                </a:solidFill>
                <a:latin typeface="Trebuchet MS"/>
                <a:ea typeface="Trebuchet MS"/>
                <a:cs typeface="Trebuchet MS"/>
                <a:sym typeface="Trebuchet MS"/>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15600" y="2867800"/>
            <a:ext cx="11360700" cy="1122300"/>
          </a:xfrm>
          <a:prstGeom prst="rect">
            <a:avLst/>
          </a:prstGeom>
        </p:spPr>
        <p:txBody>
          <a:bodyPr spcFirstLastPara="1" wrap="square" lIns="121900" tIns="121900" rIns="121900" bIns="121900" anchor="ctr" anchorCtr="0"/>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9" name="Shape 19"/>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lstStyle>
            <a:lvl1pPr lvl="0">
              <a:spcBef>
                <a:spcPts val="0"/>
              </a:spcBef>
              <a:spcAft>
                <a:spcPts val="0"/>
              </a:spcAft>
              <a:buSzPts val="37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
        <p:nvSpPr>
          <p:cNvPr id="22" name="Shape 22"/>
          <p:cNvSpPr txBox="1">
            <a:spLocks noGrp="1"/>
          </p:cNvSpPr>
          <p:nvPr>
            <p:ph type="body" idx="1"/>
          </p:nvPr>
        </p:nvSpPr>
        <p:spPr>
          <a:xfrm>
            <a:off x="415600" y="1536633"/>
            <a:ext cx="11360700" cy="4555200"/>
          </a:xfrm>
          <a:prstGeom prst="rect">
            <a:avLst/>
          </a:prstGeom>
        </p:spPr>
        <p:txBody>
          <a:bodyPr spcFirstLastPara="1" wrap="square" lIns="121900" tIns="121900" rIns="121900" bIns="121900" anchor="t" anchorCtr="0"/>
          <a:lstStyle>
            <a:lvl1pPr marL="457200" lvl="0" indent="-381000">
              <a:spcBef>
                <a:spcPts val="0"/>
              </a:spcBef>
              <a:spcAft>
                <a:spcPts val="0"/>
              </a:spcAft>
              <a:buSzPts val="2400"/>
              <a:buChar char="●"/>
              <a:defRPr/>
            </a:lvl1pPr>
            <a:lvl2pPr marL="914400" lvl="1" indent="-349250">
              <a:spcBef>
                <a:spcPts val="2100"/>
              </a:spcBef>
              <a:spcAft>
                <a:spcPts val="0"/>
              </a:spcAft>
              <a:buSzPts val="1900"/>
              <a:buChar char="○"/>
              <a:defRPr/>
            </a:lvl2pPr>
            <a:lvl3pPr marL="1371600" lvl="2" indent="-349250">
              <a:spcBef>
                <a:spcPts val="2100"/>
              </a:spcBef>
              <a:spcAft>
                <a:spcPts val="0"/>
              </a:spcAft>
              <a:buSzPts val="1900"/>
              <a:buChar char="■"/>
              <a:defRPr/>
            </a:lvl3pPr>
            <a:lvl4pPr marL="1828800" lvl="3" indent="-349250">
              <a:spcBef>
                <a:spcPts val="2100"/>
              </a:spcBef>
              <a:spcAft>
                <a:spcPts val="0"/>
              </a:spcAft>
              <a:buSzPts val="1900"/>
              <a:buChar char="●"/>
              <a:defRPr/>
            </a:lvl4pPr>
            <a:lvl5pPr marL="2286000" lvl="4" indent="-349250">
              <a:spcBef>
                <a:spcPts val="2100"/>
              </a:spcBef>
              <a:spcAft>
                <a:spcPts val="0"/>
              </a:spcAft>
              <a:buSzPts val="1900"/>
              <a:buChar char="○"/>
              <a:defRPr/>
            </a:lvl5pPr>
            <a:lvl6pPr marL="2743200" lvl="5" indent="-349250">
              <a:spcBef>
                <a:spcPts val="2100"/>
              </a:spcBef>
              <a:spcAft>
                <a:spcPts val="0"/>
              </a:spcAft>
              <a:buSzPts val="1900"/>
              <a:buChar char="■"/>
              <a:defRPr/>
            </a:lvl6pPr>
            <a:lvl7pPr marL="3200400" lvl="6" indent="-349250">
              <a:spcBef>
                <a:spcPts val="2100"/>
              </a:spcBef>
              <a:spcAft>
                <a:spcPts val="0"/>
              </a:spcAft>
              <a:buSzPts val="1900"/>
              <a:buChar char="●"/>
              <a:defRPr/>
            </a:lvl7pPr>
            <a:lvl8pPr marL="3657600" lvl="7" indent="-349250">
              <a:spcBef>
                <a:spcPts val="2100"/>
              </a:spcBef>
              <a:spcAft>
                <a:spcPts val="0"/>
              </a:spcAft>
              <a:buSzPts val="1900"/>
              <a:buChar char="○"/>
              <a:defRPr/>
            </a:lvl8pPr>
            <a:lvl9pPr marL="4114800" lvl="8" indent="-349250">
              <a:spcBef>
                <a:spcPts val="2100"/>
              </a:spcBef>
              <a:spcAft>
                <a:spcPts val="2100"/>
              </a:spcAft>
              <a:buSzPts val="1900"/>
              <a:buChar char="■"/>
              <a:defRPr/>
            </a:lvl9pPr>
          </a:lstStyle>
          <a:p>
            <a:endParaRPr/>
          </a:p>
        </p:txBody>
      </p:sp>
      <p:sp>
        <p:nvSpPr>
          <p:cNvPr id="23" name="Shape 23"/>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lstStyle>
            <a:lvl1pPr lvl="0">
              <a:spcBef>
                <a:spcPts val="0"/>
              </a:spcBef>
              <a:spcAft>
                <a:spcPts val="0"/>
              </a:spcAft>
              <a:buSzPts val="37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
        <p:nvSpPr>
          <p:cNvPr id="26" name="Shape 26"/>
          <p:cNvSpPr txBox="1">
            <a:spLocks noGrp="1"/>
          </p:cNvSpPr>
          <p:nvPr>
            <p:ph type="body" idx="1"/>
          </p:nvPr>
        </p:nvSpPr>
        <p:spPr>
          <a:xfrm>
            <a:off x="415600" y="1536633"/>
            <a:ext cx="5333100" cy="4555200"/>
          </a:xfrm>
          <a:prstGeom prst="rect">
            <a:avLst/>
          </a:prstGeom>
        </p:spPr>
        <p:txBody>
          <a:bodyPr spcFirstLastPara="1" wrap="square" lIns="121900" tIns="121900" rIns="121900" bIns="121900" anchor="t" anchorCtr="0"/>
          <a:lstStyle>
            <a:lvl1pPr marL="457200" lvl="0" indent="-349250">
              <a:spcBef>
                <a:spcPts val="0"/>
              </a:spcBef>
              <a:spcAft>
                <a:spcPts val="0"/>
              </a:spcAft>
              <a:buSzPts val="1900"/>
              <a:buChar char="●"/>
              <a:defRPr sz="1900"/>
            </a:lvl1pPr>
            <a:lvl2pPr marL="914400" lvl="1" indent="-330200">
              <a:spcBef>
                <a:spcPts val="2100"/>
              </a:spcBef>
              <a:spcAft>
                <a:spcPts val="0"/>
              </a:spcAft>
              <a:buSzPts val="1600"/>
              <a:buChar char="○"/>
              <a:defRPr sz="1600"/>
            </a:lvl2pPr>
            <a:lvl3pPr marL="1371600" lvl="2" indent="-330200">
              <a:spcBef>
                <a:spcPts val="2100"/>
              </a:spcBef>
              <a:spcAft>
                <a:spcPts val="0"/>
              </a:spcAft>
              <a:buSzPts val="1600"/>
              <a:buChar char="■"/>
              <a:defRPr sz="1600"/>
            </a:lvl3pPr>
            <a:lvl4pPr marL="1828800" lvl="3" indent="-330200">
              <a:spcBef>
                <a:spcPts val="2100"/>
              </a:spcBef>
              <a:spcAft>
                <a:spcPts val="0"/>
              </a:spcAft>
              <a:buSzPts val="1600"/>
              <a:buChar char="●"/>
              <a:defRPr sz="1600"/>
            </a:lvl4pPr>
            <a:lvl5pPr marL="2286000" lvl="4" indent="-330200">
              <a:spcBef>
                <a:spcPts val="2100"/>
              </a:spcBef>
              <a:spcAft>
                <a:spcPts val="0"/>
              </a:spcAft>
              <a:buSzPts val="1600"/>
              <a:buChar char="○"/>
              <a:defRPr sz="1600"/>
            </a:lvl5pPr>
            <a:lvl6pPr marL="2743200" lvl="5" indent="-330200">
              <a:spcBef>
                <a:spcPts val="2100"/>
              </a:spcBef>
              <a:spcAft>
                <a:spcPts val="0"/>
              </a:spcAft>
              <a:buSzPts val="1600"/>
              <a:buChar char="■"/>
              <a:defRPr sz="1600"/>
            </a:lvl6pPr>
            <a:lvl7pPr marL="3200400" lvl="6" indent="-330200">
              <a:spcBef>
                <a:spcPts val="2100"/>
              </a:spcBef>
              <a:spcAft>
                <a:spcPts val="0"/>
              </a:spcAft>
              <a:buSzPts val="1600"/>
              <a:buChar char="●"/>
              <a:defRPr sz="1600"/>
            </a:lvl7pPr>
            <a:lvl8pPr marL="3657600" lvl="7" indent="-330200">
              <a:spcBef>
                <a:spcPts val="2100"/>
              </a:spcBef>
              <a:spcAft>
                <a:spcPts val="0"/>
              </a:spcAft>
              <a:buSzPts val="1600"/>
              <a:buChar char="○"/>
              <a:defRPr sz="1600"/>
            </a:lvl8pPr>
            <a:lvl9pPr marL="4114800" lvl="8" indent="-330200">
              <a:spcBef>
                <a:spcPts val="2100"/>
              </a:spcBef>
              <a:spcAft>
                <a:spcPts val="2100"/>
              </a:spcAft>
              <a:buSzPts val="1600"/>
              <a:buChar char="■"/>
              <a:defRPr sz="1600"/>
            </a:lvl9pPr>
          </a:lstStyle>
          <a:p>
            <a:endParaRPr/>
          </a:p>
        </p:txBody>
      </p:sp>
      <p:sp>
        <p:nvSpPr>
          <p:cNvPr id="27" name="Shape 27"/>
          <p:cNvSpPr txBox="1">
            <a:spLocks noGrp="1"/>
          </p:cNvSpPr>
          <p:nvPr>
            <p:ph type="body" idx="2"/>
          </p:nvPr>
        </p:nvSpPr>
        <p:spPr>
          <a:xfrm>
            <a:off x="6443200" y="1536633"/>
            <a:ext cx="5333100" cy="4555200"/>
          </a:xfrm>
          <a:prstGeom prst="rect">
            <a:avLst/>
          </a:prstGeom>
        </p:spPr>
        <p:txBody>
          <a:bodyPr spcFirstLastPara="1" wrap="square" lIns="121900" tIns="121900" rIns="121900" bIns="121900" anchor="t" anchorCtr="0"/>
          <a:lstStyle>
            <a:lvl1pPr marL="457200" lvl="0" indent="-349250">
              <a:spcBef>
                <a:spcPts val="0"/>
              </a:spcBef>
              <a:spcAft>
                <a:spcPts val="0"/>
              </a:spcAft>
              <a:buSzPts val="1900"/>
              <a:buChar char="●"/>
              <a:defRPr sz="1900"/>
            </a:lvl1pPr>
            <a:lvl2pPr marL="914400" lvl="1" indent="-330200">
              <a:spcBef>
                <a:spcPts val="2100"/>
              </a:spcBef>
              <a:spcAft>
                <a:spcPts val="0"/>
              </a:spcAft>
              <a:buSzPts val="1600"/>
              <a:buChar char="○"/>
              <a:defRPr sz="1600"/>
            </a:lvl2pPr>
            <a:lvl3pPr marL="1371600" lvl="2" indent="-330200">
              <a:spcBef>
                <a:spcPts val="2100"/>
              </a:spcBef>
              <a:spcAft>
                <a:spcPts val="0"/>
              </a:spcAft>
              <a:buSzPts val="1600"/>
              <a:buChar char="■"/>
              <a:defRPr sz="1600"/>
            </a:lvl3pPr>
            <a:lvl4pPr marL="1828800" lvl="3" indent="-330200">
              <a:spcBef>
                <a:spcPts val="2100"/>
              </a:spcBef>
              <a:spcAft>
                <a:spcPts val="0"/>
              </a:spcAft>
              <a:buSzPts val="1600"/>
              <a:buChar char="●"/>
              <a:defRPr sz="1600"/>
            </a:lvl4pPr>
            <a:lvl5pPr marL="2286000" lvl="4" indent="-330200">
              <a:spcBef>
                <a:spcPts val="2100"/>
              </a:spcBef>
              <a:spcAft>
                <a:spcPts val="0"/>
              </a:spcAft>
              <a:buSzPts val="1600"/>
              <a:buChar char="○"/>
              <a:defRPr sz="1600"/>
            </a:lvl5pPr>
            <a:lvl6pPr marL="2743200" lvl="5" indent="-330200">
              <a:spcBef>
                <a:spcPts val="2100"/>
              </a:spcBef>
              <a:spcAft>
                <a:spcPts val="0"/>
              </a:spcAft>
              <a:buSzPts val="1600"/>
              <a:buChar char="■"/>
              <a:defRPr sz="1600"/>
            </a:lvl6pPr>
            <a:lvl7pPr marL="3200400" lvl="6" indent="-330200">
              <a:spcBef>
                <a:spcPts val="2100"/>
              </a:spcBef>
              <a:spcAft>
                <a:spcPts val="0"/>
              </a:spcAft>
              <a:buSzPts val="1600"/>
              <a:buChar char="●"/>
              <a:defRPr sz="1600"/>
            </a:lvl7pPr>
            <a:lvl8pPr marL="3657600" lvl="7" indent="-330200">
              <a:spcBef>
                <a:spcPts val="2100"/>
              </a:spcBef>
              <a:spcAft>
                <a:spcPts val="0"/>
              </a:spcAft>
              <a:buSzPts val="1600"/>
              <a:buChar char="○"/>
              <a:defRPr sz="1600"/>
            </a:lvl8pPr>
            <a:lvl9pPr marL="4114800" lvl="8" indent="-330200">
              <a:spcBef>
                <a:spcPts val="2100"/>
              </a:spcBef>
              <a:spcAft>
                <a:spcPts val="2100"/>
              </a:spcAft>
              <a:buSzPts val="1600"/>
              <a:buChar char="■"/>
              <a:defRPr sz="1600"/>
            </a:lvl9pPr>
          </a:lstStyle>
          <a:p>
            <a:endParaRPr/>
          </a:p>
        </p:txBody>
      </p:sp>
      <p:sp>
        <p:nvSpPr>
          <p:cNvPr id="28" name="Shape 28"/>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lstStyle>
            <a:lvl1pPr lvl="0">
              <a:spcBef>
                <a:spcPts val="0"/>
              </a:spcBef>
              <a:spcAft>
                <a:spcPts val="0"/>
              </a:spcAft>
              <a:buSzPts val="37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
        <p:nvSpPr>
          <p:cNvPr id="31" name="Shape 31"/>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15600" y="740800"/>
            <a:ext cx="3744000" cy="1007700"/>
          </a:xfrm>
          <a:prstGeom prst="rect">
            <a:avLst/>
          </a:prstGeom>
        </p:spPr>
        <p:txBody>
          <a:bodyPr spcFirstLastPara="1" wrap="square" lIns="121900" tIns="121900" rIns="121900" bIns="121900" anchor="b" anchorCtr="0"/>
          <a:lstStyle>
            <a:lvl1pPr lvl="0">
              <a:spcBef>
                <a:spcPts val="0"/>
              </a:spcBef>
              <a:spcAft>
                <a:spcPts val="0"/>
              </a:spcAft>
              <a:buSzPts val="3200"/>
              <a:buNone/>
              <a:defRPr sz="3200"/>
            </a:lvl1pPr>
            <a:lvl2pPr lvl="1">
              <a:spcBef>
                <a:spcPts val="0"/>
              </a:spcBef>
              <a:spcAft>
                <a:spcPts val="0"/>
              </a:spcAft>
              <a:buSzPts val="3200"/>
              <a:buNone/>
              <a:defRPr sz="3200"/>
            </a:lvl2pPr>
            <a:lvl3pPr lvl="2">
              <a:spcBef>
                <a:spcPts val="0"/>
              </a:spcBef>
              <a:spcAft>
                <a:spcPts val="0"/>
              </a:spcAft>
              <a:buSzPts val="3200"/>
              <a:buNone/>
              <a:defRPr sz="3200"/>
            </a:lvl3pPr>
            <a:lvl4pPr lvl="3">
              <a:spcBef>
                <a:spcPts val="0"/>
              </a:spcBef>
              <a:spcAft>
                <a:spcPts val="0"/>
              </a:spcAft>
              <a:buSzPts val="3200"/>
              <a:buNone/>
              <a:defRPr sz="3200"/>
            </a:lvl4pPr>
            <a:lvl5pPr lvl="4">
              <a:spcBef>
                <a:spcPts val="0"/>
              </a:spcBef>
              <a:spcAft>
                <a:spcPts val="0"/>
              </a:spcAft>
              <a:buSzPts val="3200"/>
              <a:buNone/>
              <a:defRPr sz="3200"/>
            </a:lvl5pPr>
            <a:lvl6pPr lvl="5">
              <a:spcBef>
                <a:spcPts val="0"/>
              </a:spcBef>
              <a:spcAft>
                <a:spcPts val="0"/>
              </a:spcAft>
              <a:buSzPts val="3200"/>
              <a:buNone/>
              <a:defRPr sz="3200"/>
            </a:lvl6pPr>
            <a:lvl7pPr lvl="6">
              <a:spcBef>
                <a:spcPts val="0"/>
              </a:spcBef>
              <a:spcAft>
                <a:spcPts val="0"/>
              </a:spcAft>
              <a:buSzPts val="3200"/>
              <a:buNone/>
              <a:defRPr sz="3200"/>
            </a:lvl7pPr>
            <a:lvl8pPr lvl="7">
              <a:spcBef>
                <a:spcPts val="0"/>
              </a:spcBef>
              <a:spcAft>
                <a:spcPts val="0"/>
              </a:spcAft>
              <a:buSzPts val="3200"/>
              <a:buNone/>
              <a:defRPr sz="3200"/>
            </a:lvl8pPr>
            <a:lvl9pPr lvl="8">
              <a:spcBef>
                <a:spcPts val="0"/>
              </a:spcBef>
              <a:spcAft>
                <a:spcPts val="0"/>
              </a:spcAft>
              <a:buSzPts val="3200"/>
              <a:buNone/>
              <a:defRPr sz="3200"/>
            </a:lvl9pPr>
          </a:lstStyle>
          <a:p>
            <a:endParaRPr/>
          </a:p>
        </p:txBody>
      </p:sp>
      <p:sp>
        <p:nvSpPr>
          <p:cNvPr id="34" name="Shape 34"/>
          <p:cNvSpPr txBox="1">
            <a:spLocks noGrp="1"/>
          </p:cNvSpPr>
          <p:nvPr>
            <p:ph type="body" idx="1"/>
          </p:nvPr>
        </p:nvSpPr>
        <p:spPr>
          <a:xfrm>
            <a:off x="415600" y="1852800"/>
            <a:ext cx="3744000" cy="4239300"/>
          </a:xfrm>
          <a:prstGeom prst="rect">
            <a:avLst/>
          </a:prstGeom>
        </p:spPr>
        <p:txBody>
          <a:bodyPr spcFirstLastPara="1" wrap="square" lIns="121900" tIns="121900" rIns="121900" bIns="121900" anchor="t" anchorCtr="0"/>
          <a:lstStyle>
            <a:lvl1pPr marL="457200" lvl="0" indent="-330200">
              <a:spcBef>
                <a:spcPts val="0"/>
              </a:spcBef>
              <a:spcAft>
                <a:spcPts val="0"/>
              </a:spcAft>
              <a:buSzPts val="1600"/>
              <a:buChar char="●"/>
              <a:defRPr sz="1600"/>
            </a:lvl1pPr>
            <a:lvl2pPr marL="914400" lvl="1" indent="-330200">
              <a:spcBef>
                <a:spcPts val="2100"/>
              </a:spcBef>
              <a:spcAft>
                <a:spcPts val="0"/>
              </a:spcAft>
              <a:buSzPts val="1600"/>
              <a:buChar char="○"/>
              <a:defRPr sz="1600"/>
            </a:lvl2pPr>
            <a:lvl3pPr marL="1371600" lvl="2" indent="-330200">
              <a:spcBef>
                <a:spcPts val="2100"/>
              </a:spcBef>
              <a:spcAft>
                <a:spcPts val="0"/>
              </a:spcAft>
              <a:buSzPts val="1600"/>
              <a:buChar char="■"/>
              <a:defRPr sz="1600"/>
            </a:lvl3pPr>
            <a:lvl4pPr marL="1828800" lvl="3" indent="-330200">
              <a:spcBef>
                <a:spcPts val="2100"/>
              </a:spcBef>
              <a:spcAft>
                <a:spcPts val="0"/>
              </a:spcAft>
              <a:buSzPts val="1600"/>
              <a:buChar char="●"/>
              <a:defRPr sz="1600"/>
            </a:lvl4pPr>
            <a:lvl5pPr marL="2286000" lvl="4" indent="-330200">
              <a:spcBef>
                <a:spcPts val="2100"/>
              </a:spcBef>
              <a:spcAft>
                <a:spcPts val="0"/>
              </a:spcAft>
              <a:buSzPts val="1600"/>
              <a:buChar char="○"/>
              <a:defRPr sz="1600"/>
            </a:lvl5pPr>
            <a:lvl6pPr marL="2743200" lvl="5" indent="-330200">
              <a:spcBef>
                <a:spcPts val="2100"/>
              </a:spcBef>
              <a:spcAft>
                <a:spcPts val="0"/>
              </a:spcAft>
              <a:buSzPts val="1600"/>
              <a:buChar char="■"/>
              <a:defRPr sz="1600"/>
            </a:lvl6pPr>
            <a:lvl7pPr marL="3200400" lvl="6" indent="-330200">
              <a:spcBef>
                <a:spcPts val="2100"/>
              </a:spcBef>
              <a:spcAft>
                <a:spcPts val="0"/>
              </a:spcAft>
              <a:buSzPts val="1600"/>
              <a:buChar char="●"/>
              <a:defRPr sz="1600"/>
            </a:lvl7pPr>
            <a:lvl8pPr marL="3657600" lvl="7" indent="-330200">
              <a:spcBef>
                <a:spcPts val="2100"/>
              </a:spcBef>
              <a:spcAft>
                <a:spcPts val="0"/>
              </a:spcAft>
              <a:buSzPts val="1600"/>
              <a:buChar char="○"/>
              <a:defRPr sz="1600"/>
            </a:lvl8pPr>
            <a:lvl9pPr marL="4114800" lvl="8" indent="-330200">
              <a:spcBef>
                <a:spcPts val="2100"/>
              </a:spcBef>
              <a:spcAft>
                <a:spcPts val="2100"/>
              </a:spcAft>
              <a:buSzPts val="1600"/>
              <a:buChar char="■"/>
              <a:defRPr sz="1600"/>
            </a:lvl9pPr>
          </a:lstStyle>
          <a:p>
            <a:endParaRPr/>
          </a:p>
        </p:txBody>
      </p:sp>
      <p:sp>
        <p:nvSpPr>
          <p:cNvPr id="35" name="Shape 35"/>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653667" y="600200"/>
            <a:ext cx="8490300" cy="5454300"/>
          </a:xfrm>
          <a:prstGeom prst="rect">
            <a:avLst/>
          </a:prstGeom>
        </p:spPr>
        <p:txBody>
          <a:bodyPr spcFirstLastPara="1" wrap="square" lIns="121900" tIns="121900" rIns="121900" bIns="121900" anchor="ctr" anchorCtr="0"/>
          <a:lstStyle>
            <a:lvl1pPr lvl="0">
              <a:spcBef>
                <a:spcPts val="0"/>
              </a:spcBef>
              <a:spcAft>
                <a:spcPts val="0"/>
              </a:spcAft>
              <a:buSzPts val="6400"/>
              <a:buNone/>
              <a:defRPr sz="6400"/>
            </a:lvl1pPr>
            <a:lvl2pPr lvl="1">
              <a:spcBef>
                <a:spcPts val="0"/>
              </a:spcBef>
              <a:spcAft>
                <a:spcPts val="0"/>
              </a:spcAft>
              <a:buSzPts val="6400"/>
              <a:buNone/>
              <a:defRPr sz="6400"/>
            </a:lvl2pPr>
            <a:lvl3pPr lvl="2">
              <a:spcBef>
                <a:spcPts val="0"/>
              </a:spcBef>
              <a:spcAft>
                <a:spcPts val="0"/>
              </a:spcAft>
              <a:buSzPts val="6400"/>
              <a:buNone/>
              <a:defRPr sz="6400"/>
            </a:lvl3pPr>
            <a:lvl4pPr lvl="3">
              <a:spcBef>
                <a:spcPts val="0"/>
              </a:spcBef>
              <a:spcAft>
                <a:spcPts val="0"/>
              </a:spcAft>
              <a:buSzPts val="6400"/>
              <a:buNone/>
              <a:defRPr sz="6400"/>
            </a:lvl4pPr>
            <a:lvl5pPr lvl="4">
              <a:spcBef>
                <a:spcPts val="0"/>
              </a:spcBef>
              <a:spcAft>
                <a:spcPts val="0"/>
              </a:spcAft>
              <a:buSzPts val="6400"/>
              <a:buNone/>
              <a:defRPr sz="6400"/>
            </a:lvl5pPr>
            <a:lvl6pPr lvl="5">
              <a:spcBef>
                <a:spcPts val="0"/>
              </a:spcBef>
              <a:spcAft>
                <a:spcPts val="0"/>
              </a:spcAft>
              <a:buSzPts val="6400"/>
              <a:buNone/>
              <a:defRPr sz="6400"/>
            </a:lvl6pPr>
            <a:lvl7pPr lvl="6">
              <a:spcBef>
                <a:spcPts val="0"/>
              </a:spcBef>
              <a:spcAft>
                <a:spcPts val="0"/>
              </a:spcAft>
              <a:buSzPts val="6400"/>
              <a:buNone/>
              <a:defRPr sz="6400"/>
            </a:lvl7pPr>
            <a:lvl8pPr lvl="7">
              <a:spcBef>
                <a:spcPts val="0"/>
              </a:spcBef>
              <a:spcAft>
                <a:spcPts val="0"/>
              </a:spcAft>
              <a:buSzPts val="6400"/>
              <a:buNone/>
              <a:defRPr sz="6400"/>
            </a:lvl8pPr>
            <a:lvl9pPr lvl="8">
              <a:spcBef>
                <a:spcPts val="0"/>
              </a:spcBef>
              <a:spcAft>
                <a:spcPts val="0"/>
              </a:spcAft>
              <a:buSzPts val="6400"/>
              <a:buNone/>
              <a:defRPr sz="6400"/>
            </a:lvl9pPr>
          </a:lstStyle>
          <a:p>
            <a:endParaRPr/>
          </a:p>
        </p:txBody>
      </p:sp>
      <p:sp>
        <p:nvSpPr>
          <p:cNvPr id="38" name="Shape 38"/>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9"/>
        <p:cNvGrpSpPr/>
        <p:nvPr/>
      </p:nvGrpSpPr>
      <p:grpSpPr>
        <a:xfrm>
          <a:off x="0" y="0"/>
          <a:ext cx="0" cy="0"/>
          <a:chOff x="0" y="0"/>
          <a:chExt cx="0" cy="0"/>
        </a:xfrm>
      </p:grpSpPr>
      <p:sp>
        <p:nvSpPr>
          <p:cNvPr id="40" name="Shape 40"/>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spcBef>
                <a:spcPts val="0"/>
              </a:spcBef>
              <a:spcAft>
                <a:spcPts val="0"/>
              </a:spcAft>
              <a:buNone/>
            </a:pPr>
            <a:endParaRPr/>
          </a:p>
        </p:txBody>
      </p:sp>
      <p:sp>
        <p:nvSpPr>
          <p:cNvPr id="41" name="Shape 41"/>
          <p:cNvSpPr txBox="1">
            <a:spLocks noGrp="1"/>
          </p:cNvSpPr>
          <p:nvPr>
            <p:ph type="title"/>
          </p:nvPr>
        </p:nvSpPr>
        <p:spPr>
          <a:xfrm>
            <a:off x="354000" y="1644233"/>
            <a:ext cx="5393700" cy="1976400"/>
          </a:xfrm>
          <a:prstGeom prst="rect">
            <a:avLst/>
          </a:prstGeom>
        </p:spPr>
        <p:txBody>
          <a:bodyPr spcFirstLastPara="1" wrap="square" lIns="121900" tIns="121900" rIns="121900" bIns="121900" anchor="b" anchorCtr="0"/>
          <a:lstStyle>
            <a:lvl1pPr lvl="0" algn="ctr">
              <a:spcBef>
                <a:spcPts val="0"/>
              </a:spcBef>
              <a:spcAft>
                <a:spcPts val="0"/>
              </a:spcAft>
              <a:buSzPts val="5600"/>
              <a:buNone/>
              <a:defRPr sz="5600"/>
            </a:lvl1pPr>
            <a:lvl2pPr lvl="1" algn="ctr">
              <a:spcBef>
                <a:spcPts val="0"/>
              </a:spcBef>
              <a:spcAft>
                <a:spcPts val="0"/>
              </a:spcAft>
              <a:buSzPts val="5600"/>
              <a:buNone/>
              <a:defRPr sz="5600"/>
            </a:lvl2pPr>
            <a:lvl3pPr lvl="2" algn="ctr">
              <a:spcBef>
                <a:spcPts val="0"/>
              </a:spcBef>
              <a:spcAft>
                <a:spcPts val="0"/>
              </a:spcAft>
              <a:buSzPts val="5600"/>
              <a:buNone/>
              <a:defRPr sz="5600"/>
            </a:lvl3pPr>
            <a:lvl4pPr lvl="3" algn="ctr">
              <a:spcBef>
                <a:spcPts val="0"/>
              </a:spcBef>
              <a:spcAft>
                <a:spcPts val="0"/>
              </a:spcAft>
              <a:buSzPts val="5600"/>
              <a:buNone/>
              <a:defRPr sz="5600"/>
            </a:lvl4pPr>
            <a:lvl5pPr lvl="4" algn="ctr">
              <a:spcBef>
                <a:spcPts val="0"/>
              </a:spcBef>
              <a:spcAft>
                <a:spcPts val="0"/>
              </a:spcAft>
              <a:buSzPts val="5600"/>
              <a:buNone/>
              <a:defRPr sz="5600"/>
            </a:lvl5pPr>
            <a:lvl6pPr lvl="5" algn="ctr">
              <a:spcBef>
                <a:spcPts val="0"/>
              </a:spcBef>
              <a:spcAft>
                <a:spcPts val="0"/>
              </a:spcAft>
              <a:buSzPts val="5600"/>
              <a:buNone/>
              <a:defRPr sz="5600"/>
            </a:lvl6pPr>
            <a:lvl7pPr lvl="6" algn="ctr">
              <a:spcBef>
                <a:spcPts val="0"/>
              </a:spcBef>
              <a:spcAft>
                <a:spcPts val="0"/>
              </a:spcAft>
              <a:buSzPts val="5600"/>
              <a:buNone/>
              <a:defRPr sz="5600"/>
            </a:lvl7pPr>
            <a:lvl8pPr lvl="7" algn="ctr">
              <a:spcBef>
                <a:spcPts val="0"/>
              </a:spcBef>
              <a:spcAft>
                <a:spcPts val="0"/>
              </a:spcAft>
              <a:buSzPts val="5600"/>
              <a:buNone/>
              <a:defRPr sz="5600"/>
            </a:lvl8pPr>
            <a:lvl9pPr lvl="8" algn="ctr">
              <a:spcBef>
                <a:spcPts val="0"/>
              </a:spcBef>
              <a:spcAft>
                <a:spcPts val="0"/>
              </a:spcAft>
              <a:buSzPts val="5600"/>
              <a:buNone/>
              <a:defRPr sz="5600"/>
            </a:lvl9pPr>
          </a:lstStyle>
          <a:p>
            <a:endParaRPr/>
          </a:p>
        </p:txBody>
      </p:sp>
      <p:sp>
        <p:nvSpPr>
          <p:cNvPr id="42" name="Shape 42"/>
          <p:cNvSpPr txBox="1">
            <a:spLocks noGrp="1"/>
          </p:cNvSpPr>
          <p:nvPr>
            <p:ph type="subTitle" idx="1"/>
          </p:nvPr>
        </p:nvSpPr>
        <p:spPr>
          <a:xfrm>
            <a:off x="354000" y="3737433"/>
            <a:ext cx="5393700" cy="1646700"/>
          </a:xfrm>
          <a:prstGeom prst="rect">
            <a:avLst/>
          </a:prstGeom>
        </p:spPr>
        <p:txBody>
          <a:bodyPr spcFirstLastPara="1" wrap="square" lIns="121900" tIns="121900" rIns="121900" bIns="121900"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43" name="Shape 43"/>
          <p:cNvSpPr txBox="1">
            <a:spLocks noGrp="1"/>
          </p:cNvSpPr>
          <p:nvPr>
            <p:ph type="body" idx="2"/>
          </p:nvPr>
        </p:nvSpPr>
        <p:spPr>
          <a:xfrm>
            <a:off x="6586000" y="965433"/>
            <a:ext cx="5115900" cy="4926900"/>
          </a:xfrm>
          <a:prstGeom prst="rect">
            <a:avLst/>
          </a:prstGeom>
        </p:spPr>
        <p:txBody>
          <a:bodyPr spcFirstLastPara="1" wrap="square" lIns="121900" tIns="121900" rIns="121900" bIns="121900" anchor="ctr" anchorCtr="0"/>
          <a:lstStyle>
            <a:lvl1pPr marL="457200" lvl="0" indent="-381000">
              <a:spcBef>
                <a:spcPts val="0"/>
              </a:spcBef>
              <a:spcAft>
                <a:spcPts val="0"/>
              </a:spcAft>
              <a:buSzPts val="2400"/>
              <a:buChar char="●"/>
              <a:defRPr/>
            </a:lvl1pPr>
            <a:lvl2pPr marL="914400" lvl="1" indent="-349250">
              <a:spcBef>
                <a:spcPts val="2100"/>
              </a:spcBef>
              <a:spcAft>
                <a:spcPts val="0"/>
              </a:spcAft>
              <a:buSzPts val="1900"/>
              <a:buChar char="○"/>
              <a:defRPr/>
            </a:lvl2pPr>
            <a:lvl3pPr marL="1371600" lvl="2" indent="-349250">
              <a:spcBef>
                <a:spcPts val="2100"/>
              </a:spcBef>
              <a:spcAft>
                <a:spcPts val="0"/>
              </a:spcAft>
              <a:buSzPts val="1900"/>
              <a:buChar char="■"/>
              <a:defRPr/>
            </a:lvl3pPr>
            <a:lvl4pPr marL="1828800" lvl="3" indent="-349250">
              <a:spcBef>
                <a:spcPts val="2100"/>
              </a:spcBef>
              <a:spcAft>
                <a:spcPts val="0"/>
              </a:spcAft>
              <a:buSzPts val="1900"/>
              <a:buChar char="●"/>
              <a:defRPr/>
            </a:lvl4pPr>
            <a:lvl5pPr marL="2286000" lvl="4" indent="-349250">
              <a:spcBef>
                <a:spcPts val="2100"/>
              </a:spcBef>
              <a:spcAft>
                <a:spcPts val="0"/>
              </a:spcAft>
              <a:buSzPts val="1900"/>
              <a:buChar char="○"/>
              <a:defRPr/>
            </a:lvl5pPr>
            <a:lvl6pPr marL="2743200" lvl="5" indent="-349250">
              <a:spcBef>
                <a:spcPts val="2100"/>
              </a:spcBef>
              <a:spcAft>
                <a:spcPts val="0"/>
              </a:spcAft>
              <a:buSzPts val="1900"/>
              <a:buChar char="■"/>
              <a:defRPr/>
            </a:lvl6pPr>
            <a:lvl7pPr marL="3200400" lvl="6" indent="-349250">
              <a:spcBef>
                <a:spcPts val="2100"/>
              </a:spcBef>
              <a:spcAft>
                <a:spcPts val="0"/>
              </a:spcAft>
              <a:buSzPts val="1900"/>
              <a:buChar char="●"/>
              <a:defRPr/>
            </a:lvl7pPr>
            <a:lvl8pPr marL="3657600" lvl="7" indent="-349250">
              <a:spcBef>
                <a:spcPts val="2100"/>
              </a:spcBef>
              <a:spcAft>
                <a:spcPts val="0"/>
              </a:spcAft>
              <a:buSzPts val="1900"/>
              <a:buChar char="○"/>
              <a:defRPr/>
            </a:lvl8pPr>
            <a:lvl9pPr marL="4114800" lvl="8" indent="-349250">
              <a:spcBef>
                <a:spcPts val="2100"/>
              </a:spcBef>
              <a:spcAft>
                <a:spcPts val="2100"/>
              </a:spcAft>
              <a:buSzPts val="1900"/>
              <a:buChar char="■"/>
              <a:defRPr/>
            </a:lvl9pPr>
          </a:lstStyle>
          <a:p>
            <a:endParaRPr/>
          </a:p>
        </p:txBody>
      </p:sp>
      <p:sp>
        <p:nvSpPr>
          <p:cNvPr id="44" name="Shape 44"/>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Shape 46"/>
          <p:cNvSpPr txBox="1">
            <a:spLocks noGrp="1"/>
          </p:cNvSpPr>
          <p:nvPr>
            <p:ph type="body" idx="1"/>
          </p:nvPr>
        </p:nvSpPr>
        <p:spPr>
          <a:xfrm>
            <a:off x="415600" y="5640767"/>
            <a:ext cx="7998300" cy="806700"/>
          </a:xfrm>
          <a:prstGeom prst="rect">
            <a:avLst/>
          </a:prstGeom>
        </p:spPr>
        <p:txBody>
          <a:bodyPr spcFirstLastPara="1" wrap="square" lIns="121900" tIns="121900" rIns="121900" bIns="121900" anchor="ctr" anchorCtr="0"/>
          <a:lstStyle>
            <a:lvl1pPr marL="457200" lvl="0" indent="-228600">
              <a:lnSpc>
                <a:spcPct val="100000"/>
              </a:lnSpc>
              <a:spcBef>
                <a:spcPts val="0"/>
              </a:spcBef>
              <a:spcAft>
                <a:spcPts val="0"/>
              </a:spcAft>
              <a:buSzPts val="2400"/>
              <a:buNone/>
              <a:defRPr/>
            </a:lvl1pPr>
          </a:lstStyle>
          <a:p>
            <a:endParaRPr/>
          </a:p>
        </p:txBody>
      </p:sp>
      <p:sp>
        <p:nvSpPr>
          <p:cNvPr id="47" name="Shape 47"/>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lstStyle>
            <a:lvl1pPr lvl="0">
              <a:spcBef>
                <a:spcPts val="0"/>
              </a:spcBef>
              <a:spcAft>
                <a:spcPts val="0"/>
              </a:spcAft>
              <a:buClr>
                <a:schemeClr val="dk1"/>
              </a:buClr>
              <a:buSzPts val="3700"/>
              <a:buNone/>
              <a:defRPr sz="3700">
                <a:solidFill>
                  <a:schemeClr val="dk1"/>
                </a:solidFill>
              </a:defRPr>
            </a:lvl1pPr>
            <a:lvl2pPr lvl="1">
              <a:spcBef>
                <a:spcPts val="0"/>
              </a:spcBef>
              <a:spcAft>
                <a:spcPts val="0"/>
              </a:spcAft>
              <a:buClr>
                <a:schemeClr val="dk1"/>
              </a:buClr>
              <a:buSzPts val="3700"/>
              <a:buNone/>
              <a:defRPr sz="3700">
                <a:solidFill>
                  <a:schemeClr val="dk1"/>
                </a:solidFill>
              </a:defRPr>
            </a:lvl2pPr>
            <a:lvl3pPr lvl="2">
              <a:spcBef>
                <a:spcPts val="0"/>
              </a:spcBef>
              <a:spcAft>
                <a:spcPts val="0"/>
              </a:spcAft>
              <a:buClr>
                <a:schemeClr val="dk1"/>
              </a:buClr>
              <a:buSzPts val="3700"/>
              <a:buNone/>
              <a:defRPr sz="3700">
                <a:solidFill>
                  <a:schemeClr val="dk1"/>
                </a:solidFill>
              </a:defRPr>
            </a:lvl3pPr>
            <a:lvl4pPr lvl="3">
              <a:spcBef>
                <a:spcPts val="0"/>
              </a:spcBef>
              <a:spcAft>
                <a:spcPts val="0"/>
              </a:spcAft>
              <a:buClr>
                <a:schemeClr val="dk1"/>
              </a:buClr>
              <a:buSzPts val="3700"/>
              <a:buNone/>
              <a:defRPr sz="3700">
                <a:solidFill>
                  <a:schemeClr val="dk1"/>
                </a:solidFill>
              </a:defRPr>
            </a:lvl4pPr>
            <a:lvl5pPr lvl="4">
              <a:spcBef>
                <a:spcPts val="0"/>
              </a:spcBef>
              <a:spcAft>
                <a:spcPts val="0"/>
              </a:spcAft>
              <a:buClr>
                <a:schemeClr val="dk1"/>
              </a:buClr>
              <a:buSzPts val="3700"/>
              <a:buNone/>
              <a:defRPr sz="3700">
                <a:solidFill>
                  <a:schemeClr val="dk1"/>
                </a:solidFill>
              </a:defRPr>
            </a:lvl5pPr>
            <a:lvl6pPr lvl="5">
              <a:spcBef>
                <a:spcPts val="0"/>
              </a:spcBef>
              <a:spcAft>
                <a:spcPts val="0"/>
              </a:spcAft>
              <a:buClr>
                <a:schemeClr val="dk1"/>
              </a:buClr>
              <a:buSzPts val="3700"/>
              <a:buNone/>
              <a:defRPr sz="3700">
                <a:solidFill>
                  <a:schemeClr val="dk1"/>
                </a:solidFill>
              </a:defRPr>
            </a:lvl6pPr>
            <a:lvl7pPr lvl="6">
              <a:spcBef>
                <a:spcPts val="0"/>
              </a:spcBef>
              <a:spcAft>
                <a:spcPts val="0"/>
              </a:spcAft>
              <a:buClr>
                <a:schemeClr val="dk1"/>
              </a:buClr>
              <a:buSzPts val="3700"/>
              <a:buNone/>
              <a:defRPr sz="3700">
                <a:solidFill>
                  <a:schemeClr val="dk1"/>
                </a:solidFill>
              </a:defRPr>
            </a:lvl7pPr>
            <a:lvl8pPr lvl="7">
              <a:spcBef>
                <a:spcPts val="0"/>
              </a:spcBef>
              <a:spcAft>
                <a:spcPts val="0"/>
              </a:spcAft>
              <a:buClr>
                <a:schemeClr val="dk1"/>
              </a:buClr>
              <a:buSzPts val="3700"/>
              <a:buNone/>
              <a:defRPr sz="3700">
                <a:solidFill>
                  <a:schemeClr val="dk1"/>
                </a:solidFill>
              </a:defRPr>
            </a:lvl8pPr>
            <a:lvl9pPr lvl="8">
              <a:spcBef>
                <a:spcPts val="0"/>
              </a:spcBef>
              <a:spcAft>
                <a:spcPts val="0"/>
              </a:spcAft>
              <a:buClr>
                <a:schemeClr val="dk1"/>
              </a:buClr>
              <a:buSzPts val="3700"/>
              <a:buNone/>
              <a:defRPr sz="3700">
                <a:solidFill>
                  <a:schemeClr val="dk1"/>
                </a:solidFill>
              </a:defRPr>
            </a:lvl9pPr>
          </a:lstStyle>
          <a:p>
            <a:endParaRPr/>
          </a:p>
        </p:txBody>
      </p:sp>
      <p:sp>
        <p:nvSpPr>
          <p:cNvPr id="11" name="Shape 11"/>
          <p:cNvSpPr txBox="1">
            <a:spLocks noGrp="1"/>
          </p:cNvSpPr>
          <p:nvPr>
            <p:ph type="body" idx="1"/>
          </p:nvPr>
        </p:nvSpPr>
        <p:spPr>
          <a:xfrm>
            <a:off x="415600" y="1536633"/>
            <a:ext cx="11360700" cy="4555200"/>
          </a:xfrm>
          <a:prstGeom prst="rect">
            <a:avLst/>
          </a:prstGeom>
          <a:noFill/>
          <a:ln>
            <a:noFill/>
          </a:ln>
        </p:spPr>
        <p:txBody>
          <a:bodyPr spcFirstLastPara="1" wrap="square" lIns="121900" tIns="121900" rIns="121900" bIns="121900" anchor="t" anchorCtr="0"/>
          <a:lstStyle>
            <a:lvl1pPr marL="457200" lvl="0" indent="-381000">
              <a:lnSpc>
                <a:spcPct val="115000"/>
              </a:lnSpc>
              <a:spcBef>
                <a:spcPts val="0"/>
              </a:spcBef>
              <a:spcAft>
                <a:spcPts val="0"/>
              </a:spcAft>
              <a:buClr>
                <a:schemeClr val="dk2"/>
              </a:buClr>
              <a:buSzPts val="2400"/>
              <a:buChar char="●"/>
              <a:defRPr sz="2400">
                <a:solidFill>
                  <a:schemeClr val="dk2"/>
                </a:solidFill>
              </a:defRPr>
            </a:lvl1pPr>
            <a:lvl2pPr marL="914400" lvl="1" indent="-349250">
              <a:lnSpc>
                <a:spcPct val="115000"/>
              </a:lnSpc>
              <a:spcBef>
                <a:spcPts val="2100"/>
              </a:spcBef>
              <a:spcAft>
                <a:spcPts val="0"/>
              </a:spcAft>
              <a:buClr>
                <a:schemeClr val="dk2"/>
              </a:buClr>
              <a:buSzPts val="1900"/>
              <a:buChar char="○"/>
              <a:defRPr sz="1900">
                <a:solidFill>
                  <a:schemeClr val="dk2"/>
                </a:solidFill>
              </a:defRPr>
            </a:lvl2pPr>
            <a:lvl3pPr marL="1371600" lvl="2" indent="-349250">
              <a:lnSpc>
                <a:spcPct val="115000"/>
              </a:lnSpc>
              <a:spcBef>
                <a:spcPts val="2100"/>
              </a:spcBef>
              <a:spcAft>
                <a:spcPts val="0"/>
              </a:spcAft>
              <a:buClr>
                <a:schemeClr val="dk2"/>
              </a:buClr>
              <a:buSzPts val="1900"/>
              <a:buChar char="■"/>
              <a:defRPr sz="1900">
                <a:solidFill>
                  <a:schemeClr val="dk2"/>
                </a:solidFill>
              </a:defRPr>
            </a:lvl3pPr>
            <a:lvl4pPr marL="1828800" lvl="3" indent="-349250">
              <a:lnSpc>
                <a:spcPct val="115000"/>
              </a:lnSpc>
              <a:spcBef>
                <a:spcPts val="2100"/>
              </a:spcBef>
              <a:spcAft>
                <a:spcPts val="0"/>
              </a:spcAft>
              <a:buClr>
                <a:schemeClr val="dk2"/>
              </a:buClr>
              <a:buSzPts val="1900"/>
              <a:buChar char="●"/>
              <a:defRPr sz="1900">
                <a:solidFill>
                  <a:schemeClr val="dk2"/>
                </a:solidFill>
              </a:defRPr>
            </a:lvl4pPr>
            <a:lvl5pPr marL="2286000" lvl="4" indent="-349250">
              <a:lnSpc>
                <a:spcPct val="115000"/>
              </a:lnSpc>
              <a:spcBef>
                <a:spcPts val="2100"/>
              </a:spcBef>
              <a:spcAft>
                <a:spcPts val="0"/>
              </a:spcAft>
              <a:buClr>
                <a:schemeClr val="dk2"/>
              </a:buClr>
              <a:buSzPts val="1900"/>
              <a:buChar char="○"/>
              <a:defRPr sz="1900">
                <a:solidFill>
                  <a:schemeClr val="dk2"/>
                </a:solidFill>
              </a:defRPr>
            </a:lvl5pPr>
            <a:lvl6pPr marL="2743200" lvl="5" indent="-349250">
              <a:lnSpc>
                <a:spcPct val="115000"/>
              </a:lnSpc>
              <a:spcBef>
                <a:spcPts val="2100"/>
              </a:spcBef>
              <a:spcAft>
                <a:spcPts val="0"/>
              </a:spcAft>
              <a:buClr>
                <a:schemeClr val="dk2"/>
              </a:buClr>
              <a:buSzPts val="1900"/>
              <a:buChar char="■"/>
              <a:defRPr sz="1900">
                <a:solidFill>
                  <a:schemeClr val="dk2"/>
                </a:solidFill>
              </a:defRPr>
            </a:lvl6pPr>
            <a:lvl7pPr marL="3200400" lvl="6" indent="-349250">
              <a:lnSpc>
                <a:spcPct val="115000"/>
              </a:lnSpc>
              <a:spcBef>
                <a:spcPts val="2100"/>
              </a:spcBef>
              <a:spcAft>
                <a:spcPts val="0"/>
              </a:spcAft>
              <a:buClr>
                <a:schemeClr val="dk2"/>
              </a:buClr>
              <a:buSzPts val="1900"/>
              <a:buChar char="●"/>
              <a:defRPr sz="1900">
                <a:solidFill>
                  <a:schemeClr val="dk2"/>
                </a:solidFill>
              </a:defRPr>
            </a:lvl7pPr>
            <a:lvl8pPr marL="3657600" lvl="7" indent="-349250">
              <a:lnSpc>
                <a:spcPct val="115000"/>
              </a:lnSpc>
              <a:spcBef>
                <a:spcPts val="2100"/>
              </a:spcBef>
              <a:spcAft>
                <a:spcPts val="0"/>
              </a:spcAft>
              <a:buClr>
                <a:schemeClr val="dk2"/>
              </a:buClr>
              <a:buSzPts val="1900"/>
              <a:buChar char="○"/>
              <a:defRPr sz="1900">
                <a:solidFill>
                  <a:schemeClr val="dk2"/>
                </a:solidFill>
              </a:defRPr>
            </a:lvl8pPr>
            <a:lvl9pPr marL="4114800" lvl="8" indent="-349250">
              <a:lnSpc>
                <a:spcPct val="115000"/>
              </a:lnSpc>
              <a:spcBef>
                <a:spcPts val="2100"/>
              </a:spcBef>
              <a:spcAft>
                <a:spcPts val="2100"/>
              </a:spcAft>
              <a:buClr>
                <a:schemeClr val="dk2"/>
              </a:buClr>
              <a:buSzPts val="1900"/>
              <a:buChar char="■"/>
              <a:defRPr sz="1900">
                <a:solidFill>
                  <a:schemeClr val="dk2"/>
                </a:solidFill>
              </a:defRPr>
            </a:lvl9pPr>
          </a:lstStyle>
          <a:p>
            <a:endParaRPr/>
          </a:p>
        </p:txBody>
      </p:sp>
      <p:sp>
        <p:nvSpPr>
          <p:cNvPr id="12" name="Shape 12"/>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Autofit/>
          </a:bodyPr>
          <a:lstStyle>
            <a:lvl1pPr lvl="0" algn="r">
              <a:buNone/>
              <a:defRPr sz="1300">
                <a:solidFill>
                  <a:schemeClr val="dk2"/>
                </a:solidFill>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pPr marL="0" lvl="0" indent="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Shape 64"/>
          <p:cNvSpPr txBox="1">
            <a:spLocks noGrp="1"/>
          </p:cNvSpPr>
          <p:nvPr>
            <p:ph type="subTitle" idx="1"/>
          </p:nvPr>
        </p:nvSpPr>
        <p:spPr>
          <a:xfrm>
            <a:off x="2151200" y="3946400"/>
            <a:ext cx="10443300" cy="2258100"/>
          </a:xfrm>
          <a:prstGeom prst="rect">
            <a:avLst/>
          </a:prstGeom>
          <a:noFill/>
          <a:ln>
            <a:noFill/>
          </a:ln>
        </p:spPr>
        <p:txBody>
          <a:bodyPr spcFirstLastPara="1" wrap="square" lIns="91425" tIns="45700" rIns="91425" bIns="45700" anchor="t" anchorCtr="0">
            <a:noAutofit/>
          </a:bodyPr>
          <a:lstStyle/>
          <a:p>
            <a:pPr marL="457200" marR="0" lvl="1" indent="0" algn="l" rtl="0">
              <a:spcBef>
                <a:spcPts val="0"/>
              </a:spcBef>
              <a:spcAft>
                <a:spcPts val="0"/>
              </a:spcAft>
              <a:buClr>
                <a:schemeClr val="accent1"/>
              </a:buClr>
              <a:buSzPts val="1280"/>
              <a:buFont typeface="Noto Sans Symbols"/>
              <a:buNone/>
            </a:pPr>
            <a:r>
              <a:rPr lang="en-US" sz="1600" b="1" i="0" u="none" strike="noStrike" cap="none" dirty="0">
                <a:solidFill>
                  <a:srgbClr val="434343"/>
                </a:solidFill>
                <a:latin typeface="Trebuchet MS"/>
                <a:ea typeface="Trebuchet MS"/>
                <a:cs typeface="Trebuchet MS"/>
                <a:sym typeface="Trebuchet MS"/>
              </a:rPr>
              <a:t>			      </a:t>
            </a:r>
            <a:r>
              <a:rPr lang="en-US" sz="1600" b="1" dirty="0">
                <a:solidFill>
                  <a:srgbClr val="434343"/>
                </a:solidFill>
                <a:latin typeface="Trebuchet MS"/>
                <a:ea typeface="Trebuchet MS"/>
                <a:cs typeface="Trebuchet MS"/>
                <a:sym typeface="Trebuchet MS"/>
              </a:rPr>
              <a:t>  </a:t>
            </a:r>
            <a:r>
              <a:rPr lang="en-US" sz="1600" b="1" i="0" u="none" strike="noStrike" cap="none" dirty="0">
                <a:solidFill>
                  <a:srgbClr val="434343"/>
                </a:solidFill>
                <a:latin typeface="Trebuchet MS"/>
                <a:ea typeface="Trebuchet MS"/>
                <a:cs typeface="Trebuchet MS"/>
                <a:sym typeface="Trebuchet MS"/>
              </a:rPr>
              <a:t> Find the next in data. Today.</a:t>
            </a:r>
            <a:endParaRPr dirty="0">
              <a:solidFill>
                <a:srgbClr val="434343"/>
              </a:solidFill>
            </a:endParaRPr>
          </a:p>
          <a:p>
            <a:pPr marL="457200" marR="0" lvl="1" indent="0" algn="l" rtl="0">
              <a:spcBef>
                <a:spcPts val="1000"/>
              </a:spcBef>
              <a:spcAft>
                <a:spcPts val="0"/>
              </a:spcAft>
              <a:buClr>
                <a:schemeClr val="accent1"/>
              </a:buClr>
              <a:buSzPts val="1280"/>
              <a:buFont typeface="Noto Sans Symbols"/>
              <a:buNone/>
            </a:pPr>
            <a:endParaRPr sz="1600" b="1" i="0" u="none" strike="noStrike" cap="none" dirty="0">
              <a:solidFill>
                <a:srgbClr val="888888"/>
              </a:solidFill>
              <a:latin typeface="Trebuchet MS"/>
              <a:ea typeface="Trebuchet MS"/>
              <a:cs typeface="Trebuchet MS"/>
              <a:sym typeface="Trebuchet MS"/>
            </a:endParaRPr>
          </a:p>
          <a:p>
            <a:pPr marL="0" marR="0" lvl="0" indent="0" algn="r" rtl="0">
              <a:spcBef>
                <a:spcPts val="1000"/>
              </a:spcBef>
              <a:spcAft>
                <a:spcPts val="0"/>
              </a:spcAft>
              <a:buClr>
                <a:schemeClr val="accent1"/>
              </a:buClr>
              <a:buSzPts val="1440"/>
              <a:buFont typeface="Noto Sans Symbols"/>
              <a:buNone/>
            </a:pPr>
            <a:endParaRPr sz="1800" b="1" i="0" u="none" strike="noStrike" cap="none" dirty="0">
              <a:solidFill>
                <a:srgbClr val="7F7F7F"/>
              </a:solidFill>
              <a:latin typeface="Trebuchet MS"/>
              <a:ea typeface="Trebuchet MS"/>
              <a:cs typeface="Trebuchet MS"/>
              <a:sym typeface="Trebuchet MS"/>
            </a:endParaRPr>
          </a:p>
          <a:p>
            <a:pPr marL="0" marR="0" lvl="0" indent="0" algn="r" rtl="0">
              <a:spcBef>
                <a:spcPts val="1000"/>
              </a:spcBef>
              <a:spcAft>
                <a:spcPts val="0"/>
              </a:spcAft>
              <a:buClr>
                <a:schemeClr val="accent1"/>
              </a:buClr>
              <a:buSzPts val="1440"/>
              <a:buFont typeface="Noto Sans Symbols"/>
              <a:buNone/>
            </a:pPr>
            <a:endParaRPr sz="1800" b="1" i="0" u="none" strike="noStrike" cap="none" dirty="0">
              <a:solidFill>
                <a:srgbClr val="7F7F7F"/>
              </a:solidFill>
              <a:latin typeface="Trebuchet MS"/>
              <a:ea typeface="Trebuchet MS"/>
              <a:cs typeface="Trebuchet MS"/>
              <a:sym typeface="Trebuchet MS"/>
            </a:endParaRPr>
          </a:p>
          <a:p>
            <a:pPr marL="0" marR="0" lvl="0" indent="0" algn="r" rtl="0">
              <a:spcBef>
                <a:spcPts val="1000"/>
              </a:spcBef>
              <a:spcAft>
                <a:spcPts val="0"/>
              </a:spcAft>
              <a:buClr>
                <a:schemeClr val="accent1"/>
              </a:buClr>
              <a:buSzPts val="1440"/>
              <a:buFont typeface="Noto Sans Symbols"/>
              <a:buNone/>
            </a:pPr>
            <a:endParaRPr sz="1800" b="1" i="0" u="none" strike="noStrike" cap="none" dirty="0">
              <a:solidFill>
                <a:srgbClr val="7F7F7F"/>
              </a:solidFill>
              <a:latin typeface="Trebuchet MS"/>
              <a:ea typeface="Trebuchet MS"/>
              <a:cs typeface="Trebuchet MS"/>
              <a:sym typeface="Trebuchet MS"/>
            </a:endParaRPr>
          </a:p>
          <a:p>
            <a:pPr marL="0" marR="0" lvl="0" indent="0" algn="r" rtl="0">
              <a:spcBef>
                <a:spcPts val="1000"/>
              </a:spcBef>
              <a:spcAft>
                <a:spcPts val="0"/>
              </a:spcAft>
              <a:buClr>
                <a:schemeClr val="accent1"/>
              </a:buClr>
              <a:buSzPts val="1440"/>
              <a:buFont typeface="Noto Sans Symbols"/>
              <a:buNone/>
            </a:pPr>
            <a:endParaRPr sz="1800" b="1" i="0" u="none" strike="noStrike" cap="none" dirty="0">
              <a:solidFill>
                <a:srgbClr val="7F7F7F"/>
              </a:solidFill>
              <a:latin typeface="Trebuchet MS"/>
              <a:ea typeface="Trebuchet MS"/>
              <a:cs typeface="Trebuchet MS"/>
              <a:sym typeface="Trebuchet MS"/>
            </a:endParaRPr>
          </a:p>
          <a:p>
            <a:pPr marL="0" marR="0" lvl="0" indent="0" algn="r" rtl="0">
              <a:spcBef>
                <a:spcPts val="1000"/>
              </a:spcBef>
              <a:spcAft>
                <a:spcPts val="0"/>
              </a:spcAft>
              <a:buClr>
                <a:schemeClr val="accent1"/>
              </a:buClr>
              <a:buSzPts val="880"/>
              <a:buFont typeface="Noto Sans Symbols"/>
              <a:buNone/>
            </a:pPr>
            <a:endParaRPr sz="1100" b="1" i="0" u="none" strike="noStrike" cap="none" dirty="0">
              <a:solidFill>
                <a:srgbClr val="7F7F7F"/>
              </a:solidFill>
              <a:latin typeface="Trebuchet MS"/>
              <a:ea typeface="Trebuchet MS"/>
              <a:cs typeface="Trebuchet MS"/>
              <a:sym typeface="Trebuchet MS"/>
            </a:endParaRPr>
          </a:p>
        </p:txBody>
      </p:sp>
      <p:sp>
        <p:nvSpPr>
          <p:cNvPr id="65" name="Shape 65"/>
          <p:cNvSpPr/>
          <p:nvPr/>
        </p:nvSpPr>
        <p:spPr>
          <a:xfrm>
            <a:off x="0" y="6507878"/>
            <a:ext cx="12192000" cy="24622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b="0" i="0" u="none" strike="noStrike" cap="none" dirty="0">
                <a:solidFill>
                  <a:srgbClr val="898989"/>
                </a:solidFill>
                <a:latin typeface="Trebuchet MS"/>
                <a:ea typeface="Trebuchet MS"/>
                <a:cs typeface="Trebuchet MS"/>
                <a:sym typeface="Trebuchet MS"/>
              </a:rPr>
              <a:t>									</a:t>
            </a:r>
            <a:r>
              <a:rPr lang="en-US" sz="1000" dirty="0">
                <a:solidFill>
                  <a:srgbClr val="898989"/>
                </a:solidFill>
                <a:latin typeface="Trebuchet MS"/>
                <a:ea typeface="Trebuchet MS"/>
                <a:cs typeface="Trebuchet MS"/>
                <a:sym typeface="Trebuchet MS"/>
              </a:rPr>
              <a:t>   </a:t>
            </a:r>
            <a:r>
              <a:rPr lang="en-US" sz="1000" b="0" i="0" u="none" strike="noStrike" cap="none" dirty="0">
                <a:solidFill>
                  <a:srgbClr val="898989"/>
                </a:solidFill>
                <a:latin typeface="Trebuchet MS"/>
                <a:ea typeface="Trebuchet MS"/>
                <a:cs typeface="Trebuchet MS"/>
                <a:sym typeface="Trebuchet MS"/>
              </a:rPr>
              <a:t>DRAFT Version </a:t>
            </a:r>
            <a:r>
              <a:rPr lang="en-US" sz="1000" dirty="0">
                <a:solidFill>
                  <a:srgbClr val="898989"/>
                </a:solidFill>
                <a:latin typeface="Trebuchet MS"/>
                <a:ea typeface="Trebuchet MS"/>
                <a:cs typeface="Trebuchet MS"/>
                <a:sym typeface="Trebuchet MS"/>
              </a:rPr>
              <a:t>5</a:t>
            </a:r>
            <a:r>
              <a:rPr lang="en-US" sz="1000" b="0" i="0" u="none" strike="noStrike" cap="none" dirty="0">
                <a:solidFill>
                  <a:srgbClr val="898989"/>
                </a:solidFill>
                <a:latin typeface="Trebuchet MS"/>
                <a:ea typeface="Trebuchet MS"/>
                <a:cs typeface="Trebuchet MS"/>
                <a:sym typeface="Trebuchet MS"/>
              </a:rPr>
              <a:t> / </a:t>
            </a:r>
            <a:r>
              <a:rPr lang="en-US" sz="1000" dirty="0">
                <a:solidFill>
                  <a:srgbClr val="898989"/>
                </a:solidFill>
                <a:latin typeface="Trebuchet MS"/>
                <a:ea typeface="Trebuchet MS"/>
                <a:cs typeface="Trebuchet MS"/>
                <a:sym typeface="Trebuchet MS"/>
              </a:rPr>
              <a:t>5</a:t>
            </a:r>
            <a:r>
              <a:rPr lang="en-US" sz="1000" b="0" i="0" u="none" strike="noStrike" cap="none" dirty="0">
                <a:solidFill>
                  <a:srgbClr val="898989"/>
                </a:solidFill>
                <a:latin typeface="Trebuchet MS"/>
                <a:ea typeface="Trebuchet MS"/>
                <a:cs typeface="Trebuchet MS"/>
                <a:sym typeface="Trebuchet MS"/>
              </a:rPr>
              <a:t>.</a:t>
            </a:r>
            <a:r>
              <a:rPr lang="en-US" sz="1000" dirty="0">
                <a:solidFill>
                  <a:srgbClr val="898989"/>
                </a:solidFill>
                <a:latin typeface="Trebuchet MS"/>
                <a:ea typeface="Trebuchet MS"/>
                <a:cs typeface="Trebuchet MS"/>
                <a:sym typeface="Trebuchet MS"/>
              </a:rPr>
              <a:t>03</a:t>
            </a:r>
            <a:r>
              <a:rPr lang="en-US" sz="1000" b="0" i="0" u="none" strike="noStrike" cap="none" dirty="0">
                <a:solidFill>
                  <a:srgbClr val="898989"/>
                </a:solidFill>
                <a:latin typeface="Trebuchet MS"/>
                <a:ea typeface="Trebuchet MS"/>
                <a:cs typeface="Trebuchet MS"/>
                <a:sym typeface="Trebuchet MS"/>
              </a:rPr>
              <a:t>.2018		     </a:t>
            </a:r>
            <a:endParaRPr dirty="0"/>
          </a:p>
        </p:txBody>
      </p:sp>
      <p:pic>
        <p:nvPicPr>
          <p:cNvPr id="66" name="Shape 66"/>
          <p:cNvPicPr preferRelativeResize="0"/>
          <p:nvPr/>
        </p:nvPicPr>
        <p:blipFill>
          <a:blip r:embed="rId3">
            <a:alphaModFix/>
          </a:blip>
          <a:stretch>
            <a:fillRect/>
          </a:stretch>
        </p:blipFill>
        <p:spPr>
          <a:xfrm>
            <a:off x="4646200" y="2104525"/>
            <a:ext cx="3783650" cy="1793725"/>
          </a:xfrm>
          <a:prstGeom prst="rect">
            <a:avLst/>
          </a:prstGeom>
          <a:noFill/>
          <a:ln>
            <a:noFill/>
          </a:ln>
        </p:spPr>
      </p:pic>
      <p:sp>
        <p:nvSpPr>
          <p:cNvPr id="67" name="Shape 67"/>
          <p:cNvSpPr/>
          <p:nvPr/>
        </p:nvSpPr>
        <p:spPr>
          <a:xfrm>
            <a:off x="0" y="0"/>
            <a:ext cx="347400" cy="56862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endPos="16000" dist="38100" dir="5400000" fadeDir="5400012" sy="-100000" algn="bl" rotWithShape="0"/>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8" name="Shape 68"/>
          <p:cNvSpPr/>
          <p:nvPr/>
        </p:nvSpPr>
        <p:spPr>
          <a:xfrm flipH="1">
            <a:off x="11844500" y="0"/>
            <a:ext cx="347400" cy="30207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dist="38100" dir="5400000" fadeDir="5400012" sy="-100000" algn="bl" rotWithShape="0"/>
          </a:effectLst>
        </p:spPr>
        <p:txBody>
          <a:bodyPr spcFirstLastPara="1" wrap="square" lIns="91425" tIns="91425" rIns="91425" bIns="91425" anchor="ctr" anchorCtr="0">
            <a:noAutofit/>
          </a:bodyPr>
          <a:lstStyle/>
          <a:p>
            <a:pPr marL="0" lvl="0" indent="0" rtl="0">
              <a:spcBef>
                <a:spcPts val="0"/>
              </a:spcBef>
              <a:spcAft>
                <a:spcPts val="0"/>
              </a:spcAft>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p:nvPr/>
        </p:nvSpPr>
        <p:spPr>
          <a:xfrm>
            <a:off x="0" y="0"/>
            <a:ext cx="347400" cy="56862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endPos="16000" dist="38100" dir="5400000" fadeDir="5400012" sy="-100000" algn="bl" rotWithShape="0"/>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7" name="Shape 147"/>
          <p:cNvSpPr/>
          <p:nvPr/>
        </p:nvSpPr>
        <p:spPr>
          <a:xfrm flipH="1">
            <a:off x="11844500" y="0"/>
            <a:ext cx="347400" cy="30207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dist="38100" dir="5400000" fadeDir="5400012" sy="-100000" algn="bl" rotWithShape="0"/>
          </a:effectLst>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148" name="Shape 148"/>
          <p:cNvSpPr txBox="1">
            <a:spLocks noGrp="1"/>
          </p:cNvSpPr>
          <p:nvPr>
            <p:ph type="title" idx="4294967295"/>
          </p:nvPr>
        </p:nvSpPr>
        <p:spPr>
          <a:xfrm>
            <a:off x="677334" y="609600"/>
            <a:ext cx="8596800" cy="1320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3600"/>
              <a:buFont typeface="Trebuchet MS"/>
              <a:buNone/>
            </a:pPr>
            <a:r>
              <a:rPr lang="en-US" sz="3600" b="0" i="0" u="none" strike="noStrike" cap="none">
                <a:solidFill>
                  <a:srgbClr val="47B05C"/>
                </a:solidFill>
                <a:latin typeface="Trebuchet MS"/>
                <a:ea typeface="Trebuchet MS"/>
                <a:cs typeface="Trebuchet MS"/>
                <a:sym typeface="Trebuchet MS"/>
              </a:rPr>
              <a:t>Key Team Members</a:t>
            </a:r>
            <a:endParaRPr>
              <a:solidFill>
                <a:srgbClr val="47B05C"/>
              </a:solidFill>
            </a:endParaRPr>
          </a:p>
        </p:txBody>
      </p:sp>
      <p:sp>
        <p:nvSpPr>
          <p:cNvPr id="149" name="Shape 149"/>
          <p:cNvSpPr txBox="1">
            <a:spLocks noGrp="1"/>
          </p:cNvSpPr>
          <p:nvPr>
            <p:ph type="body" idx="4294967295"/>
          </p:nvPr>
        </p:nvSpPr>
        <p:spPr>
          <a:xfrm>
            <a:off x="677334" y="1635351"/>
            <a:ext cx="8596800" cy="3880800"/>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rgbClr val="47B05C"/>
              </a:buClr>
              <a:buSzPts val="1440"/>
              <a:buFont typeface="Noto Sans Symbols"/>
              <a:buChar char="▶"/>
            </a:pPr>
            <a:r>
              <a:rPr lang="en-US" sz="1800" b="0" i="0" u="none" strike="noStrike" cap="none">
                <a:solidFill>
                  <a:srgbClr val="434343"/>
                </a:solidFill>
                <a:latin typeface="Trebuchet MS"/>
                <a:ea typeface="Trebuchet MS"/>
                <a:cs typeface="Trebuchet MS"/>
                <a:sym typeface="Trebuchet MS"/>
              </a:rPr>
              <a:t>Tony</a:t>
            </a:r>
            <a:endParaRPr>
              <a:solidFill>
                <a:srgbClr val="434343"/>
              </a:solidFill>
            </a:endParaRPr>
          </a:p>
          <a:p>
            <a:pPr marL="342900" marR="0" lvl="0" indent="-342900" algn="l" rtl="0">
              <a:spcBef>
                <a:spcPts val="1000"/>
              </a:spcBef>
              <a:spcAft>
                <a:spcPts val="0"/>
              </a:spcAft>
              <a:buClr>
                <a:srgbClr val="47B05C"/>
              </a:buClr>
              <a:buSzPts val="1440"/>
              <a:buFont typeface="Noto Sans Symbols"/>
              <a:buChar char="▶"/>
            </a:pPr>
            <a:r>
              <a:rPr lang="en-US" sz="1800" b="0" i="0" u="none" strike="noStrike" cap="none">
                <a:solidFill>
                  <a:srgbClr val="434343"/>
                </a:solidFill>
                <a:latin typeface="Trebuchet MS"/>
                <a:ea typeface="Trebuchet MS"/>
                <a:cs typeface="Trebuchet MS"/>
                <a:sym typeface="Trebuchet MS"/>
              </a:rPr>
              <a:t>Soren</a:t>
            </a:r>
            <a:endParaRPr>
              <a:solidFill>
                <a:srgbClr val="434343"/>
              </a:solidFill>
            </a:endParaRPr>
          </a:p>
          <a:p>
            <a:pPr marL="342900" marR="0" lvl="0" indent="-342900" algn="l" rtl="0">
              <a:spcBef>
                <a:spcPts val="1000"/>
              </a:spcBef>
              <a:spcAft>
                <a:spcPts val="0"/>
              </a:spcAft>
              <a:buClr>
                <a:srgbClr val="47B05C"/>
              </a:buClr>
              <a:buSzPts val="1440"/>
              <a:buFont typeface="Noto Sans Symbols"/>
              <a:buChar char="▶"/>
            </a:pPr>
            <a:r>
              <a:rPr lang="en-US" sz="1800" b="0" i="0" u="none" strike="noStrike" cap="none">
                <a:solidFill>
                  <a:srgbClr val="434343"/>
                </a:solidFill>
                <a:latin typeface="Trebuchet MS"/>
                <a:ea typeface="Trebuchet MS"/>
                <a:cs typeface="Trebuchet MS"/>
                <a:sym typeface="Trebuchet MS"/>
              </a:rPr>
              <a:t>Sarah</a:t>
            </a:r>
            <a:endParaRPr>
              <a:solidFill>
                <a:srgbClr val="434343"/>
              </a:solidFill>
            </a:endParaRPr>
          </a:p>
          <a:p>
            <a:pPr marL="342900" marR="0" lvl="0" indent="-342900" algn="l" rtl="0">
              <a:spcBef>
                <a:spcPts val="1000"/>
              </a:spcBef>
              <a:spcAft>
                <a:spcPts val="0"/>
              </a:spcAft>
              <a:buClr>
                <a:srgbClr val="47B05C"/>
              </a:buClr>
              <a:buSzPts val="1440"/>
              <a:buFont typeface="Noto Sans Symbols"/>
              <a:buChar char="▶"/>
            </a:pPr>
            <a:r>
              <a:rPr lang="en-US" sz="1800" b="0" i="0" u="none" strike="noStrike" cap="none">
                <a:solidFill>
                  <a:srgbClr val="434343"/>
                </a:solidFill>
                <a:latin typeface="Trebuchet MS"/>
                <a:ea typeface="Trebuchet MS"/>
                <a:cs typeface="Trebuchet MS"/>
                <a:sym typeface="Trebuchet MS"/>
              </a:rPr>
              <a:t>Jevon</a:t>
            </a:r>
            <a:endParaRPr>
              <a:solidFill>
                <a:srgbClr val="434343"/>
              </a:solidFill>
            </a:endParaRPr>
          </a:p>
          <a:p>
            <a:pPr marL="342900" marR="0" lvl="0" indent="-342900" algn="l" rtl="0">
              <a:spcBef>
                <a:spcPts val="1000"/>
              </a:spcBef>
              <a:spcAft>
                <a:spcPts val="0"/>
              </a:spcAft>
              <a:buClr>
                <a:srgbClr val="47B05C"/>
              </a:buClr>
              <a:buSzPts val="1440"/>
              <a:buFont typeface="Noto Sans Symbols"/>
              <a:buChar char="▶"/>
            </a:pPr>
            <a:r>
              <a:rPr lang="en-US" sz="1800" b="0" i="0" u="none" strike="noStrike" cap="none">
                <a:solidFill>
                  <a:srgbClr val="434343"/>
                </a:solidFill>
                <a:latin typeface="Trebuchet MS"/>
                <a:ea typeface="Trebuchet MS"/>
                <a:cs typeface="Trebuchet MS"/>
                <a:sym typeface="Trebuchet MS"/>
              </a:rPr>
              <a:t>Insert team bio &amp; pics….</a:t>
            </a:r>
            <a:endParaRPr>
              <a:solidFill>
                <a:srgbClr val="434343"/>
              </a:solidFill>
            </a:endParaRPr>
          </a:p>
        </p:txBody>
      </p:sp>
      <p:sp>
        <p:nvSpPr>
          <p:cNvPr id="150" name="Shape 150"/>
          <p:cNvSpPr/>
          <p:nvPr/>
        </p:nvSpPr>
        <p:spPr>
          <a:xfrm>
            <a:off x="0" y="6507878"/>
            <a:ext cx="121920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rgbClr val="898989"/>
                </a:solidFill>
                <a:latin typeface="Trebuchet MS"/>
                <a:ea typeface="Trebuchet MS"/>
                <a:cs typeface="Trebuchet MS"/>
                <a:sym typeface="Trebuchet MS"/>
              </a:rPr>
              <a:t>									   DRAFT Version 5 / 5.03.2018 		     9</a:t>
            </a: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Shape 155"/>
          <p:cNvSpPr/>
          <p:nvPr/>
        </p:nvSpPr>
        <p:spPr>
          <a:xfrm>
            <a:off x="0" y="0"/>
            <a:ext cx="347400" cy="56862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endPos="16000" dist="38100" dir="5400000" fadeDir="5400012" sy="-100000" algn="bl" rotWithShape="0"/>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6" name="Shape 156"/>
          <p:cNvSpPr/>
          <p:nvPr/>
        </p:nvSpPr>
        <p:spPr>
          <a:xfrm flipH="1">
            <a:off x="11844500" y="0"/>
            <a:ext cx="347400" cy="30207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dist="38100" dir="5400000" fadeDir="5400012" sy="-100000" algn="bl" rotWithShape="0"/>
          </a:effectLst>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157" name="Shape 157"/>
          <p:cNvSpPr txBox="1">
            <a:spLocks noGrp="1"/>
          </p:cNvSpPr>
          <p:nvPr>
            <p:ph type="title" idx="4294967295"/>
          </p:nvPr>
        </p:nvSpPr>
        <p:spPr>
          <a:xfrm>
            <a:off x="677334" y="609600"/>
            <a:ext cx="8596800" cy="1320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3600"/>
              <a:buFont typeface="Trebuchet MS"/>
              <a:buNone/>
            </a:pPr>
            <a:r>
              <a:rPr lang="en-US" sz="3600" b="0" i="0" u="none" strike="noStrike" cap="none">
                <a:solidFill>
                  <a:srgbClr val="47B05C"/>
                </a:solidFill>
                <a:latin typeface="Trebuchet MS"/>
                <a:ea typeface="Trebuchet MS"/>
                <a:cs typeface="Trebuchet MS"/>
                <a:sym typeface="Trebuchet MS"/>
              </a:rPr>
              <a:t>Solutions</a:t>
            </a:r>
            <a:endParaRPr>
              <a:solidFill>
                <a:srgbClr val="47B05C"/>
              </a:solidFill>
            </a:endParaRPr>
          </a:p>
        </p:txBody>
      </p:sp>
      <p:sp>
        <p:nvSpPr>
          <p:cNvPr id="158" name="Shape 158"/>
          <p:cNvSpPr txBox="1">
            <a:spLocks noGrp="1"/>
          </p:cNvSpPr>
          <p:nvPr>
            <p:ph type="body" idx="4294967295"/>
          </p:nvPr>
        </p:nvSpPr>
        <p:spPr>
          <a:xfrm>
            <a:off x="677325" y="1628825"/>
            <a:ext cx="10331700" cy="539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en-US" sz="1665" b="0" i="0" u="none" strike="noStrike" cap="none">
                <a:solidFill>
                  <a:srgbClr val="434343"/>
                </a:solidFill>
                <a:latin typeface="Trebuchet MS"/>
                <a:ea typeface="Trebuchet MS"/>
                <a:cs typeface="Trebuchet MS"/>
                <a:sym typeface="Trebuchet MS"/>
              </a:rPr>
              <a:t>We provide Financial Institutions </a:t>
            </a:r>
            <a:r>
              <a:rPr lang="en-US" sz="1665" b="0" i="0" u="none" strike="noStrike" cap="none">
                <a:solidFill>
                  <a:srgbClr val="47B05C"/>
                </a:solidFill>
                <a:latin typeface="Trebuchet MS"/>
                <a:ea typeface="Trebuchet MS"/>
                <a:cs typeface="Trebuchet MS"/>
                <a:sym typeface="Trebuchet MS"/>
              </a:rPr>
              <a:t>custom solutions to consistently deliver the latest &amp; most accurate data from the public web</a:t>
            </a:r>
            <a:r>
              <a:rPr lang="en-US" sz="1665" b="0" i="0" u="none" strike="noStrike" cap="none">
                <a:solidFill>
                  <a:srgbClr val="898989"/>
                </a:solidFill>
                <a:latin typeface="Trebuchet MS"/>
                <a:ea typeface="Trebuchet MS"/>
                <a:cs typeface="Trebuchet MS"/>
                <a:sym typeface="Trebuchet MS"/>
              </a:rPr>
              <a:t> </a:t>
            </a:r>
            <a:br>
              <a:rPr lang="en-US" sz="1665" b="0" i="0" u="none" strike="noStrike" cap="none">
                <a:solidFill>
                  <a:srgbClr val="898989"/>
                </a:solidFill>
                <a:latin typeface="Trebuchet MS"/>
                <a:ea typeface="Trebuchet MS"/>
                <a:cs typeface="Trebuchet MS"/>
                <a:sym typeface="Trebuchet MS"/>
              </a:rPr>
            </a:br>
            <a:endParaRPr/>
          </a:p>
          <a:p>
            <a:pPr marL="342900" marR="0" lvl="0" indent="-359918" algn="l" rtl="0">
              <a:lnSpc>
                <a:spcPct val="90000"/>
              </a:lnSpc>
              <a:spcBef>
                <a:spcPts val="1000"/>
              </a:spcBef>
              <a:spcAft>
                <a:spcPts val="0"/>
              </a:spcAft>
              <a:buClr>
                <a:srgbClr val="47B05C"/>
              </a:buClr>
              <a:buSzPts val="1600"/>
              <a:buFont typeface="Noto Sans Symbols"/>
              <a:buChar char="▶"/>
            </a:pPr>
            <a:r>
              <a:rPr lang="en-US" sz="1600" b="0" i="0" u="none" strike="noStrike" cap="none">
                <a:solidFill>
                  <a:srgbClr val="434343"/>
                </a:solidFill>
                <a:latin typeface="Trebuchet MS"/>
                <a:ea typeface="Trebuchet MS"/>
                <a:cs typeface="Trebuchet MS"/>
                <a:sym typeface="Trebuchet MS"/>
              </a:rPr>
              <a:t>We don’t just stand by our results, we sit down with you &amp; do what’s needed to optimize your results </a:t>
            </a:r>
            <a:endParaRPr sz="1600">
              <a:solidFill>
                <a:srgbClr val="434343"/>
              </a:solidFill>
            </a:endParaRPr>
          </a:p>
          <a:p>
            <a:pPr marL="342900" marR="0" lvl="0" indent="-359918" algn="l" rtl="0">
              <a:lnSpc>
                <a:spcPct val="90000"/>
              </a:lnSpc>
              <a:spcBef>
                <a:spcPts val="1000"/>
              </a:spcBef>
              <a:spcAft>
                <a:spcPts val="0"/>
              </a:spcAft>
              <a:buClr>
                <a:srgbClr val="47B05C"/>
              </a:buClr>
              <a:buSzPts val="1600"/>
              <a:buFont typeface="Noto Sans Symbols"/>
              <a:buChar char="▶"/>
            </a:pPr>
            <a:r>
              <a:rPr lang="en-US" sz="1600" b="0" i="0" u="none" strike="noStrike" cap="none">
                <a:solidFill>
                  <a:srgbClr val="434343"/>
                </a:solidFill>
                <a:latin typeface="Trebuchet MS"/>
                <a:ea typeface="Trebuchet MS"/>
                <a:cs typeface="Trebuchet MS"/>
                <a:sym typeface="Trebuchet MS"/>
              </a:rPr>
              <a:t>We understand the process from certification needs to changing business requirements &amp;</a:t>
            </a:r>
            <a:r>
              <a:rPr lang="en-US" sz="1600">
                <a:solidFill>
                  <a:srgbClr val="434343"/>
                </a:solidFill>
                <a:latin typeface="Trebuchet MS"/>
                <a:ea typeface="Trebuchet MS"/>
                <a:cs typeface="Trebuchet MS"/>
                <a:sym typeface="Trebuchet MS"/>
              </a:rPr>
              <a:t> </a:t>
            </a:r>
            <a:r>
              <a:rPr lang="en-US" sz="1600" b="0" i="0" u="none" strike="noStrike" cap="none">
                <a:solidFill>
                  <a:srgbClr val="434343"/>
                </a:solidFill>
                <a:latin typeface="Trebuchet MS"/>
                <a:ea typeface="Trebuchet MS"/>
                <a:cs typeface="Trebuchet MS"/>
                <a:sym typeface="Trebuchet MS"/>
              </a:rPr>
              <a:t>deliverables</a:t>
            </a:r>
            <a:endParaRPr sz="1600">
              <a:solidFill>
                <a:srgbClr val="434343"/>
              </a:solidFill>
            </a:endParaRPr>
          </a:p>
          <a:p>
            <a:pPr marL="342900" marR="0" lvl="0" indent="-359918" algn="l" rtl="0">
              <a:lnSpc>
                <a:spcPct val="90000"/>
              </a:lnSpc>
              <a:spcBef>
                <a:spcPts val="1000"/>
              </a:spcBef>
              <a:spcAft>
                <a:spcPts val="0"/>
              </a:spcAft>
              <a:buClr>
                <a:srgbClr val="47B05C"/>
              </a:buClr>
              <a:buSzPts val="1600"/>
              <a:buFont typeface="Noto Sans Symbols"/>
              <a:buChar char="▶"/>
            </a:pPr>
            <a:r>
              <a:rPr lang="en-US" sz="1600" b="0" i="0" u="none" strike="noStrike" cap="none">
                <a:solidFill>
                  <a:srgbClr val="47B05C"/>
                </a:solidFill>
                <a:latin typeface="Trebuchet MS"/>
                <a:ea typeface="Trebuchet MS"/>
                <a:cs typeface="Trebuchet MS"/>
                <a:sym typeface="Trebuchet MS"/>
              </a:rPr>
              <a:t>Save time:</a:t>
            </a:r>
            <a:r>
              <a:rPr lang="en-US" sz="1600" b="0" i="0" u="none" strike="noStrike" cap="none">
                <a:solidFill>
                  <a:srgbClr val="434343"/>
                </a:solidFill>
                <a:latin typeface="Trebuchet MS"/>
                <a:ea typeface="Trebuchet MS"/>
                <a:cs typeface="Trebuchet MS"/>
                <a:sym typeface="Trebuchet MS"/>
              </a:rPr>
              <a:t>  Our advanced technology was built to be best of breed, with seamless integration and a user </a:t>
            </a:r>
            <a:r>
              <a:rPr lang="en-US" sz="1600">
                <a:solidFill>
                  <a:srgbClr val="434343"/>
                </a:solidFill>
              </a:rPr>
              <a:t>dashboard </a:t>
            </a:r>
            <a:r>
              <a:rPr lang="en-US" sz="1600" b="0" i="0" u="none" strike="noStrike" cap="none">
                <a:solidFill>
                  <a:srgbClr val="434343"/>
                </a:solidFill>
                <a:latin typeface="Trebuchet MS"/>
                <a:ea typeface="Trebuchet MS"/>
                <a:cs typeface="Trebuchet MS"/>
                <a:sym typeface="Trebuchet MS"/>
              </a:rPr>
              <a:t>designed for ease of use. An expert support team for setup, maintenance and optimization, 24/7 service available</a:t>
            </a:r>
            <a:endParaRPr sz="1600">
              <a:solidFill>
                <a:srgbClr val="434343"/>
              </a:solidFill>
            </a:endParaRPr>
          </a:p>
          <a:p>
            <a:pPr marL="342900" marR="0" lvl="0" indent="-359918" algn="l" rtl="0">
              <a:lnSpc>
                <a:spcPct val="90000"/>
              </a:lnSpc>
              <a:spcBef>
                <a:spcPts val="1000"/>
              </a:spcBef>
              <a:spcAft>
                <a:spcPts val="0"/>
              </a:spcAft>
              <a:buClr>
                <a:srgbClr val="47B05C"/>
              </a:buClr>
              <a:buSzPts val="1600"/>
              <a:buFont typeface="Noto Sans Symbols"/>
              <a:buChar char="▶"/>
            </a:pPr>
            <a:r>
              <a:rPr lang="en-US" sz="1600" b="0" i="0" u="none" strike="noStrike" cap="none">
                <a:solidFill>
                  <a:srgbClr val="47B05C"/>
                </a:solidFill>
                <a:latin typeface="Trebuchet MS"/>
                <a:ea typeface="Trebuchet MS"/>
                <a:cs typeface="Trebuchet MS"/>
                <a:sym typeface="Trebuchet MS"/>
              </a:rPr>
              <a:t>Save money: </a:t>
            </a:r>
            <a:r>
              <a:rPr lang="en-US" sz="1600" b="0" i="0" u="none" strike="noStrike" cap="none">
                <a:solidFill>
                  <a:srgbClr val="434343"/>
                </a:solidFill>
                <a:latin typeface="Trebuchet MS"/>
                <a:ea typeface="Trebuchet MS"/>
                <a:cs typeface="Trebuchet MS"/>
                <a:sym typeface="Trebuchet MS"/>
              </a:rPr>
              <a:t> No infrastructure costs or staffing needs. Economies of scale in extracting high volumes of data (variable cost savings we achieve &amp; we share with our clients)</a:t>
            </a:r>
            <a:endParaRPr sz="1600">
              <a:solidFill>
                <a:srgbClr val="434343"/>
              </a:solidFill>
            </a:endParaRPr>
          </a:p>
          <a:p>
            <a:pPr marL="342900" marR="0" lvl="0" indent="-359918" algn="l" rtl="0">
              <a:lnSpc>
                <a:spcPct val="90000"/>
              </a:lnSpc>
              <a:spcBef>
                <a:spcPts val="1000"/>
              </a:spcBef>
              <a:spcAft>
                <a:spcPts val="0"/>
              </a:spcAft>
              <a:buClr>
                <a:srgbClr val="47B05C"/>
              </a:buClr>
              <a:buSzPts val="1600"/>
              <a:buFont typeface="Noto Sans Symbols"/>
              <a:buChar char="▶"/>
            </a:pPr>
            <a:r>
              <a:rPr lang="en-US" sz="1600" b="0" i="0" u="none" strike="noStrike" cap="none">
                <a:solidFill>
                  <a:srgbClr val="47B05C"/>
                </a:solidFill>
                <a:latin typeface="Trebuchet MS"/>
                <a:ea typeface="Trebuchet MS"/>
                <a:cs typeface="Trebuchet MS"/>
                <a:sym typeface="Trebuchet MS"/>
              </a:rPr>
              <a:t>Minimize </a:t>
            </a:r>
            <a:r>
              <a:rPr lang="en-US" sz="1600">
                <a:solidFill>
                  <a:srgbClr val="47B05C"/>
                </a:solidFill>
                <a:latin typeface="Trebuchet MS"/>
                <a:ea typeface="Trebuchet MS"/>
                <a:cs typeface="Trebuchet MS"/>
                <a:sym typeface="Trebuchet MS"/>
              </a:rPr>
              <a:t>R</a:t>
            </a:r>
            <a:r>
              <a:rPr lang="en-US" sz="1600" b="0" i="0" u="none" strike="noStrike" cap="none">
                <a:solidFill>
                  <a:srgbClr val="47B05C"/>
                </a:solidFill>
                <a:latin typeface="Trebuchet MS"/>
                <a:ea typeface="Trebuchet MS"/>
                <a:cs typeface="Trebuchet MS"/>
                <a:sym typeface="Trebuchet MS"/>
              </a:rPr>
              <a:t>isk </a:t>
            </a:r>
            <a:r>
              <a:rPr lang="en-US" sz="1600">
                <a:solidFill>
                  <a:srgbClr val="47B05C"/>
                </a:solidFill>
                <a:latin typeface="Trebuchet MS"/>
                <a:ea typeface="Trebuchet MS"/>
                <a:cs typeface="Trebuchet MS"/>
                <a:sym typeface="Trebuchet MS"/>
              </a:rPr>
              <a:t>&amp; E</a:t>
            </a:r>
            <a:r>
              <a:rPr lang="en-US" sz="1600" b="0" i="0" u="none" strike="noStrike" cap="none">
                <a:solidFill>
                  <a:srgbClr val="47B05C"/>
                </a:solidFill>
                <a:latin typeface="Trebuchet MS"/>
                <a:ea typeface="Trebuchet MS"/>
                <a:cs typeface="Trebuchet MS"/>
                <a:sym typeface="Trebuchet MS"/>
              </a:rPr>
              <a:t>xposure: </a:t>
            </a:r>
            <a:r>
              <a:rPr lang="en-US" sz="1600" b="0" i="0" u="none" strike="noStrike" cap="none">
                <a:solidFill>
                  <a:srgbClr val="434343"/>
                </a:solidFill>
                <a:latin typeface="Trebuchet MS"/>
                <a:ea typeface="Trebuchet MS"/>
                <a:cs typeface="Trebuchet MS"/>
                <a:sym typeface="Trebuchet MS"/>
              </a:rPr>
              <a:t> Our understanding of, respect for and adherence to creating best practices in Privacy, Security and Compliance enables our clients to address these concerns head on</a:t>
            </a:r>
            <a:endParaRPr sz="1600">
              <a:solidFill>
                <a:srgbClr val="434343"/>
              </a:solidFill>
            </a:endParaRPr>
          </a:p>
        </p:txBody>
      </p:sp>
      <p:sp>
        <p:nvSpPr>
          <p:cNvPr id="159" name="Shape 159"/>
          <p:cNvSpPr/>
          <p:nvPr/>
        </p:nvSpPr>
        <p:spPr>
          <a:xfrm>
            <a:off x="0" y="6507878"/>
            <a:ext cx="121920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rgbClr val="898989"/>
                </a:solidFill>
                <a:latin typeface="Trebuchet MS"/>
                <a:ea typeface="Trebuchet MS"/>
                <a:cs typeface="Trebuchet MS"/>
                <a:sym typeface="Trebuchet MS"/>
              </a:rPr>
              <a:t>									   DRAFT Version 5 / 5.03.2018 		    10</a:t>
            </a: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p:nvPr/>
        </p:nvSpPr>
        <p:spPr>
          <a:xfrm>
            <a:off x="0" y="0"/>
            <a:ext cx="347400" cy="56862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endPos="16000" dist="38100" dir="5400000" fadeDir="5400012" sy="-100000" algn="bl" rotWithShape="0"/>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5" name="Shape 165"/>
          <p:cNvSpPr/>
          <p:nvPr/>
        </p:nvSpPr>
        <p:spPr>
          <a:xfrm flipH="1">
            <a:off x="11844500" y="0"/>
            <a:ext cx="347400" cy="30207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dist="38100" dir="5400000" fadeDir="5400012" sy="-100000" algn="bl" rotWithShape="0"/>
          </a:effectLst>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166" name="Shape 166"/>
          <p:cNvSpPr txBox="1">
            <a:spLocks noGrp="1"/>
          </p:cNvSpPr>
          <p:nvPr>
            <p:ph type="title" idx="4294967295"/>
          </p:nvPr>
        </p:nvSpPr>
        <p:spPr>
          <a:xfrm>
            <a:off x="677334" y="609600"/>
            <a:ext cx="8596800" cy="1320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3600"/>
              <a:buFont typeface="Trebuchet MS"/>
              <a:buNone/>
            </a:pPr>
            <a:r>
              <a:rPr lang="en-US" sz="3600" b="0" i="0" u="none" strike="noStrike" cap="none">
                <a:solidFill>
                  <a:srgbClr val="47B05C"/>
                </a:solidFill>
                <a:latin typeface="Trebuchet MS"/>
                <a:ea typeface="Trebuchet MS"/>
                <a:cs typeface="Trebuchet MS"/>
                <a:sym typeface="Trebuchet MS"/>
              </a:rPr>
              <a:t>Technology</a:t>
            </a:r>
            <a:endParaRPr>
              <a:solidFill>
                <a:srgbClr val="47B05C"/>
              </a:solidFill>
            </a:endParaRPr>
          </a:p>
        </p:txBody>
      </p:sp>
      <p:sp>
        <p:nvSpPr>
          <p:cNvPr id="167" name="Shape 167"/>
          <p:cNvSpPr txBox="1">
            <a:spLocks noGrp="1"/>
          </p:cNvSpPr>
          <p:nvPr>
            <p:ph type="body" idx="4294967295"/>
          </p:nvPr>
        </p:nvSpPr>
        <p:spPr>
          <a:xfrm>
            <a:off x="677325" y="1588850"/>
            <a:ext cx="10345500" cy="49914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0" i="0" u="none" strike="noStrike" cap="none">
                <a:solidFill>
                  <a:srgbClr val="434343"/>
                </a:solidFill>
                <a:latin typeface="Trebuchet MS"/>
                <a:ea typeface="Trebuchet MS"/>
                <a:cs typeface="Trebuchet MS"/>
                <a:sym typeface="Trebuchet MS"/>
              </a:rPr>
              <a:t>Bespoke solutions that seamlessly integrate with your data pipeline</a:t>
            </a:r>
            <a:endParaRPr>
              <a:solidFill>
                <a:srgbClr val="434343"/>
              </a:solidFill>
            </a:endParaRPr>
          </a:p>
          <a:p>
            <a:pPr marL="0" marR="0" lvl="0" indent="0" algn="l" rtl="0">
              <a:spcBef>
                <a:spcPts val="1000"/>
              </a:spcBef>
              <a:spcAft>
                <a:spcPts val="0"/>
              </a:spcAft>
              <a:buNone/>
            </a:pPr>
            <a:r>
              <a:rPr lang="en-US" sz="1800" b="0" i="0" u="none" strike="noStrike" cap="none">
                <a:solidFill>
                  <a:srgbClr val="434343"/>
                </a:solidFill>
                <a:latin typeface="Trebuchet MS"/>
                <a:ea typeface="Trebuchet MS"/>
                <a:cs typeface="Trebuchet MS"/>
                <a:sym typeface="Trebuchet MS"/>
              </a:rPr>
              <a:t>Technology built from the ground up with a focus on perfecting data extraction</a:t>
            </a:r>
            <a:endParaRPr>
              <a:solidFill>
                <a:srgbClr val="434343"/>
              </a:solidFill>
            </a:endParaRPr>
          </a:p>
          <a:p>
            <a:pPr marL="0" marR="0" lvl="0" indent="0" algn="l" rtl="0">
              <a:spcBef>
                <a:spcPts val="1000"/>
              </a:spcBef>
              <a:spcAft>
                <a:spcPts val="0"/>
              </a:spcAft>
              <a:buNone/>
            </a:pPr>
            <a:r>
              <a:rPr lang="en-US" sz="1800" b="0" i="0" u="none" strike="noStrike" cap="none">
                <a:solidFill>
                  <a:srgbClr val="434343"/>
                </a:solidFill>
                <a:latin typeface="Trebuchet MS"/>
                <a:ea typeface="Trebuchet MS"/>
                <a:cs typeface="Trebuchet MS"/>
                <a:sym typeface="Trebuchet MS"/>
              </a:rPr>
              <a:t>PAST</a:t>
            </a:r>
            <a:endParaRPr>
              <a:solidFill>
                <a:srgbClr val="434343"/>
              </a:solidFill>
            </a:endParaRPr>
          </a:p>
          <a:p>
            <a:pPr marL="342900" marR="0" lvl="0" indent="-332740" algn="l" rtl="0">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2008 – 2012:  Visual Web Ripper (VWR), a licensed, downloadable application for small businesses to extract public web data </a:t>
            </a:r>
            <a:endParaRPr>
              <a:solidFill>
                <a:srgbClr val="434343"/>
              </a:solidFill>
            </a:endParaRPr>
          </a:p>
          <a:p>
            <a:pPr marL="342900" marR="0" lvl="0" indent="-332740" algn="l" rtl="0">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2012 – 2015:  Re-architected &amp; re-wrote from the ground up to release Content Grabber (CG), a true enterprise grade web data extraction platform</a:t>
            </a:r>
            <a:endParaRPr>
              <a:solidFill>
                <a:srgbClr val="434343"/>
              </a:solidFill>
            </a:endParaRPr>
          </a:p>
          <a:p>
            <a:pPr marL="0" marR="0" lvl="0" indent="0" algn="l" rtl="0">
              <a:spcBef>
                <a:spcPts val="1000"/>
              </a:spcBef>
              <a:spcAft>
                <a:spcPts val="0"/>
              </a:spcAft>
              <a:buNone/>
            </a:pPr>
            <a:r>
              <a:rPr lang="en-US" sz="1800" b="0" i="0" u="none" strike="noStrike" cap="none">
                <a:solidFill>
                  <a:srgbClr val="434343"/>
                </a:solidFill>
                <a:latin typeface="Trebuchet MS"/>
                <a:ea typeface="Trebuchet MS"/>
                <a:cs typeface="Trebuchet MS"/>
                <a:sym typeface="Trebuchet MS"/>
              </a:rPr>
              <a:t>TODAY</a:t>
            </a:r>
            <a:endParaRPr>
              <a:solidFill>
                <a:srgbClr val="434343"/>
              </a:solidFill>
            </a:endParaRPr>
          </a:p>
          <a:p>
            <a:pPr marL="342900" marR="0" lvl="0" indent="-332740" algn="l" rtl="0">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2015 – present:  CG in use by thousands of customers and companies &amp; based on feedback &amp; learnings, built in key enhancements (robust monitoring and error handling capabilities) into our latest product </a:t>
            </a:r>
            <a:endParaRPr>
              <a:solidFill>
                <a:srgbClr val="434343"/>
              </a:solidFill>
            </a:endParaRPr>
          </a:p>
          <a:p>
            <a:pPr marL="342900" marR="0" lvl="0" indent="-332740" algn="l" rtl="0">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2017 – present:  Data Extraction Platform (DEP) with varying levels of service to provide the ultimate bespoke solution </a:t>
            </a:r>
            <a:r>
              <a:rPr lang="en-US" sz="1600">
                <a:solidFill>
                  <a:srgbClr val="434343"/>
                </a:solidFill>
                <a:latin typeface="Trebuchet MS"/>
                <a:ea typeface="Trebuchet MS"/>
                <a:cs typeface="Trebuchet MS"/>
                <a:sym typeface="Trebuchet MS"/>
              </a:rPr>
              <a:t>based </a:t>
            </a:r>
            <a:r>
              <a:rPr lang="en-US" sz="1600" b="0" i="0" u="none" strike="noStrike" cap="none">
                <a:solidFill>
                  <a:srgbClr val="434343"/>
                </a:solidFill>
                <a:latin typeface="Trebuchet MS"/>
                <a:ea typeface="Trebuchet MS"/>
                <a:cs typeface="Trebuchet MS"/>
                <a:sym typeface="Trebuchet MS"/>
              </a:rPr>
              <a:t>on your objectives</a:t>
            </a:r>
            <a:r>
              <a:rPr lang="en-US" sz="1600">
                <a:solidFill>
                  <a:srgbClr val="434343"/>
                </a:solidFill>
                <a:latin typeface="Trebuchet MS"/>
                <a:ea typeface="Trebuchet MS"/>
                <a:cs typeface="Trebuchet MS"/>
                <a:sym typeface="Trebuchet MS"/>
              </a:rPr>
              <a:t> and </a:t>
            </a:r>
            <a:r>
              <a:rPr lang="en-US" sz="1600" b="0" i="0" u="none" strike="noStrike" cap="none">
                <a:solidFill>
                  <a:srgbClr val="434343"/>
                </a:solidFill>
                <a:latin typeface="Trebuchet MS"/>
                <a:ea typeface="Trebuchet MS"/>
                <a:cs typeface="Trebuchet MS"/>
                <a:sym typeface="Trebuchet MS"/>
              </a:rPr>
              <a:t>operations with the flexibility to grow with your needs</a:t>
            </a:r>
            <a:endParaRPr>
              <a:solidFill>
                <a:srgbClr val="434343"/>
              </a:solidFill>
            </a:endParaRPr>
          </a:p>
        </p:txBody>
      </p:sp>
      <p:sp>
        <p:nvSpPr>
          <p:cNvPr id="168" name="Shape 168"/>
          <p:cNvSpPr/>
          <p:nvPr/>
        </p:nvSpPr>
        <p:spPr>
          <a:xfrm>
            <a:off x="0" y="6507878"/>
            <a:ext cx="121920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rgbClr val="898989"/>
                </a:solidFill>
                <a:latin typeface="Trebuchet MS"/>
                <a:ea typeface="Trebuchet MS"/>
                <a:cs typeface="Trebuchet MS"/>
                <a:sym typeface="Trebuchet MS"/>
              </a:rPr>
              <a:t>									   DRAFT Version 5 / 5.03.2018 		    11</a:t>
            </a: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Shape 173"/>
          <p:cNvSpPr/>
          <p:nvPr/>
        </p:nvSpPr>
        <p:spPr>
          <a:xfrm>
            <a:off x="0" y="0"/>
            <a:ext cx="347400" cy="56862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endPos="16000" dist="38100" dir="5400000" fadeDir="5400012" sy="-100000" algn="bl" rotWithShape="0"/>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4" name="Shape 174"/>
          <p:cNvSpPr/>
          <p:nvPr/>
        </p:nvSpPr>
        <p:spPr>
          <a:xfrm flipH="1">
            <a:off x="11844500" y="0"/>
            <a:ext cx="347400" cy="30207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dist="38100" dir="5400000" fadeDir="5400012" sy="-100000" algn="bl" rotWithShape="0"/>
          </a:effectLst>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175" name="Shape 175"/>
          <p:cNvSpPr txBox="1">
            <a:spLocks noGrp="1"/>
          </p:cNvSpPr>
          <p:nvPr>
            <p:ph type="title" idx="4294967295"/>
          </p:nvPr>
        </p:nvSpPr>
        <p:spPr>
          <a:xfrm>
            <a:off x="677334" y="609600"/>
            <a:ext cx="8596800" cy="1320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3600"/>
              <a:buFont typeface="Trebuchet MS"/>
              <a:buNone/>
            </a:pPr>
            <a:r>
              <a:rPr lang="en-US" sz="3600" b="0" i="0" u="none" strike="noStrike" cap="none">
                <a:solidFill>
                  <a:srgbClr val="47B05C"/>
                </a:solidFill>
                <a:latin typeface="Trebuchet MS"/>
                <a:ea typeface="Trebuchet MS"/>
                <a:cs typeface="Trebuchet MS"/>
                <a:sym typeface="Trebuchet MS"/>
              </a:rPr>
              <a:t>Product &amp; Services</a:t>
            </a:r>
            <a:endParaRPr>
              <a:solidFill>
                <a:srgbClr val="47B05C"/>
              </a:solidFill>
            </a:endParaRPr>
          </a:p>
        </p:txBody>
      </p:sp>
      <p:sp>
        <p:nvSpPr>
          <p:cNvPr id="176" name="Shape 176"/>
          <p:cNvSpPr txBox="1">
            <a:spLocks noGrp="1"/>
          </p:cNvSpPr>
          <p:nvPr>
            <p:ph type="body" idx="4294967295"/>
          </p:nvPr>
        </p:nvSpPr>
        <p:spPr>
          <a:xfrm>
            <a:off x="677325" y="1624475"/>
            <a:ext cx="10401300" cy="49089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en-US" sz="1800" b="0" i="0" u="none" strike="noStrike" cap="none">
                <a:solidFill>
                  <a:srgbClr val="434343"/>
                </a:solidFill>
                <a:latin typeface="Trebuchet MS"/>
                <a:ea typeface="Trebuchet MS"/>
                <a:cs typeface="Trebuchet MS"/>
                <a:sym typeface="Trebuchet MS"/>
              </a:rPr>
              <a:t>Data Extraction Platform (DEP) </a:t>
            </a:r>
            <a:endParaRPr>
              <a:solidFill>
                <a:srgbClr val="434343"/>
              </a:solidFill>
            </a:endParaRPr>
          </a:p>
          <a:p>
            <a:pPr marL="342900" marR="0" lvl="0" indent="-332740" algn="l" rtl="0">
              <a:lnSpc>
                <a:spcPct val="90000"/>
              </a:lnSpc>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Custom development, hosting, monitoring &amp; maintenance </a:t>
            </a:r>
            <a:endParaRPr>
              <a:solidFill>
                <a:srgbClr val="434343"/>
              </a:solidFill>
            </a:endParaRPr>
          </a:p>
          <a:p>
            <a:pPr marL="342900" marR="0" lvl="0" indent="-332740" algn="l" rtl="0">
              <a:lnSpc>
                <a:spcPct val="90000"/>
              </a:lnSpc>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Unrestricted access to secure customized dashboard for each customer</a:t>
            </a:r>
            <a:endParaRPr>
              <a:solidFill>
                <a:srgbClr val="434343"/>
              </a:solidFill>
            </a:endParaRPr>
          </a:p>
          <a:p>
            <a:pPr marL="342900" marR="0" lvl="0" indent="-332740" algn="l" rtl="0">
              <a:lnSpc>
                <a:spcPct val="90000"/>
              </a:lnSpc>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Detailed history of all active agents</a:t>
            </a:r>
            <a:endParaRPr>
              <a:solidFill>
                <a:srgbClr val="434343"/>
              </a:solidFill>
            </a:endParaRPr>
          </a:p>
          <a:p>
            <a:pPr marL="342900" marR="0" lvl="0" indent="-332740" algn="l" rtl="0">
              <a:lnSpc>
                <a:spcPct val="90000"/>
              </a:lnSpc>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Active agent list with status, data count, page loads, volumes, run time…</a:t>
            </a:r>
            <a:endParaRPr>
              <a:solidFill>
                <a:srgbClr val="434343"/>
              </a:solidFill>
            </a:endParaRPr>
          </a:p>
          <a:p>
            <a:pPr marL="342900" marR="0" lvl="0" indent="-332740" algn="l" rtl="0">
              <a:lnSpc>
                <a:spcPct val="90000"/>
              </a:lnSpc>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Custom monitoring</a:t>
            </a:r>
            <a:r>
              <a:rPr lang="en-US">
                <a:solidFill>
                  <a:srgbClr val="434343"/>
                </a:solidFill>
              </a:rPr>
              <a:t> </a:t>
            </a:r>
            <a:r>
              <a:rPr lang="en-US" sz="1600" b="0" i="0" u="none" strike="noStrike" cap="none">
                <a:solidFill>
                  <a:srgbClr val="434343"/>
                </a:solidFill>
                <a:latin typeface="Trebuchet MS"/>
                <a:ea typeface="Trebuchet MS"/>
                <a:cs typeface="Trebuchet MS"/>
                <a:sym typeface="Trebuchet MS"/>
              </a:rPr>
              <a:t>for early data issue detection and resolution </a:t>
            </a:r>
            <a:endParaRPr>
              <a:solidFill>
                <a:srgbClr val="434343"/>
              </a:solidFill>
            </a:endParaRPr>
          </a:p>
          <a:p>
            <a:pPr marL="342900" marR="0" lvl="0" indent="-332740" algn="l" rtl="0">
              <a:lnSpc>
                <a:spcPct val="90000"/>
              </a:lnSpc>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Ticketing system with email notification (change requests &amp; issues)</a:t>
            </a:r>
            <a:endParaRPr>
              <a:solidFill>
                <a:srgbClr val="434343"/>
              </a:solidFill>
            </a:endParaRPr>
          </a:p>
          <a:p>
            <a:pPr marL="742950" marR="0" lvl="1" indent="-285750" algn="l" rtl="0">
              <a:lnSpc>
                <a:spcPct val="90000"/>
              </a:lnSpc>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Agents designed to both identify &amp; self correct issues as predefined in onboarding  </a:t>
            </a:r>
            <a:endParaRPr>
              <a:solidFill>
                <a:srgbClr val="434343"/>
              </a:solidFill>
            </a:endParaRPr>
          </a:p>
          <a:p>
            <a:pPr marL="742950" marR="0" lvl="1" indent="-285750" algn="l" rtl="0">
              <a:lnSpc>
                <a:spcPct val="90000"/>
              </a:lnSpc>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Sequentum, </a:t>
            </a:r>
            <a:r>
              <a:rPr lang="en-US" sz="1600">
                <a:solidFill>
                  <a:srgbClr val="434343"/>
                </a:solidFill>
                <a:latin typeface="Trebuchet MS"/>
                <a:ea typeface="Trebuchet MS"/>
                <a:cs typeface="Trebuchet MS"/>
                <a:sym typeface="Trebuchet MS"/>
              </a:rPr>
              <a:t>Client </a:t>
            </a:r>
            <a:r>
              <a:rPr lang="en-US" sz="1600" b="0" i="0" u="none" strike="noStrike" cap="none">
                <a:solidFill>
                  <a:srgbClr val="434343"/>
                </a:solidFill>
                <a:latin typeface="Trebuchet MS"/>
                <a:ea typeface="Trebuchet MS"/>
                <a:cs typeface="Trebuchet MS"/>
                <a:sym typeface="Trebuchet MS"/>
              </a:rPr>
              <a:t>&amp; Agents enter tickets (not self corrected by the agent) &amp; communicate to resolve</a:t>
            </a:r>
            <a:endParaRPr>
              <a:solidFill>
                <a:srgbClr val="434343"/>
              </a:solidFill>
            </a:endParaRPr>
          </a:p>
          <a:p>
            <a:pPr marL="342900" marR="0" lvl="0" indent="-332740" algn="l" rtl="0">
              <a:lnSpc>
                <a:spcPct val="90000"/>
              </a:lnSpc>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Global team managing all aspects of integration, operation and maintenance</a:t>
            </a:r>
            <a:endParaRPr>
              <a:solidFill>
                <a:srgbClr val="434343"/>
              </a:solidFill>
            </a:endParaRPr>
          </a:p>
          <a:p>
            <a:pPr marL="342900" marR="0" lvl="0" indent="-332740" algn="l" rtl="0">
              <a:lnSpc>
                <a:spcPct val="90000"/>
              </a:lnSpc>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Premium support team available (9-5/M-F up to 24/7)</a:t>
            </a:r>
            <a:endParaRPr sz="1600" b="0" i="0" u="none" strike="noStrike" cap="none">
              <a:solidFill>
                <a:srgbClr val="434343"/>
              </a:solidFill>
              <a:latin typeface="Trebuchet MS"/>
              <a:ea typeface="Trebuchet MS"/>
              <a:cs typeface="Trebuchet MS"/>
              <a:sym typeface="Trebuchet MS"/>
            </a:endParaRPr>
          </a:p>
        </p:txBody>
      </p:sp>
      <p:sp>
        <p:nvSpPr>
          <p:cNvPr id="177" name="Shape 177"/>
          <p:cNvSpPr/>
          <p:nvPr/>
        </p:nvSpPr>
        <p:spPr>
          <a:xfrm>
            <a:off x="0" y="6507878"/>
            <a:ext cx="121920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rgbClr val="898989"/>
                </a:solidFill>
                <a:latin typeface="Trebuchet MS"/>
                <a:ea typeface="Trebuchet MS"/>
                <a:cs typeface="Trebuchet MS"/>
                <a:sym typeface="Trebuchet MS"/>
              </a:rPr>
              <a:t>									   DRAFT Version 5 / 5.03.2018 		    12</a:t>
            </a: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p:nvPr/>
        </p:nvSpPr>
        <p:spPr>
          <a:xfrm>
            <a:off x="0" y="0"/>
            <a:ext cx="347400" cy="56862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endPos="16000" dist="38100" dir="5400000" fadeDir="5400012" sy="-100000" algn="bl" rotWithShape="0"/>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3" name="Shape 183"/>
          <p:cNvSpPr/>
          <p:nvPr/>
        </p:nvSpPr>
        <p:spPr>
          <a:xfrm flipH="1">
            <a:off x="11844500" y="0"/>
            <a:ext cx="347400" cy="30207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dist="38100" dir="5400000" fadeDir="5400012" sy="-100000" algn="bl" rotWithShape="0"/>
          </a:effectLst>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184" name="Shape 184"/>
          <p:cNvSpPr txBox="1">
            <a:spLocks noGrp="1"/>
          </p:cNvSpPr>
          <p:nvPr>
            <p:ph type="title" idx="4294967295"/>
          </p:nvPr>
        </p:nvSpPr>
        <p:spPr>
          <a:xfrm>
            <a:off x="677334" y="609600"/>
            <a:ext cx="8596800" cy="1320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3600"/>
              <a:buFont typeface="Trebuchet MS"/>
              <a:buNone/>
            </a:pPr>
            <a:r>
              <a:rPr lang="en-US" sz="3600" b="0" i="0" u="none" strike="noStrike" cap="none">
                <a:solidFill>
                  <a:srgbClr val="47B05C"/>
                </a:solidFill>
                <a:latin typeface="Trebuchet MS"/>
                <a:ea typeface="Trebuchet MS"/>
                <a:cs typeface="Trebuchet MS"/>
                <a:sym typeface="Trebuchet MS"/>
              </a:rPr>
              <a:t>Benefits</a:t>
            </a:r>
            <a:endParaRPr>
              <a:solidFill>
                <a:srgbClr val="47B05C"/>
              </a:solidFill>
            </a:endParaRPr>
          </a:p>
        </p:txBody>
      </p:sp>
      <p:sp>
        <p:nvSpPr>
          <p:cNvPr id="185" name="Shape 185"/>
          <p:cNvSpPr txBox="1">
            <a:spLocks noGrp="1"/>
          </p:cNvSpPr>
          <p:nvPr>
            <p:ph type="body" idx="4294967295"/>
          </p:nvPr>
        </p:nvSpPr>
        <p:spPr>
          <a:xfrm>
            <a:off x="677325" y="1597250"/>
            <a:ext cx="10623300" cy="46824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0" i="0" u="none" strike="noStrike" cap="none">
                <a:solidFill>
                  <a:srgbClr val="434343"/>
                </a:solidFill>
                <a:latin typeface="Trebuchet MS"/>
                <a:ea typeface="Trebuchet MS"/>
                <a:cs typeface="Trebuchet MS"/>
                <a:sym typeface="Trebuchet MS"/>
              </a:rPr>
              <a:t>Outsource all your public web data extraction needs</a:t>
            </a:r>
            <a:endParaRPr>
              <a:solidFill>
                <a:srgbClr val="434343"/>
              </a:solidFill>
            </a:endParaRPr>
          </a:p>
          <a:p>
            <a:pPr marL="342900" marR="0" lvl="0" indent="-353060" algn="l" rtl="0">
              <a:spcBef>
                <a:spcPts val="1000"/>
              </a:spcBef>
              <a:spcAft>
                <a:spcPts val="0"/>
              </a:spcAft>
              <a:buClr>
                <a:srgbClr val="47B05C"/>
              </a:buClr>
              <a:buSzPts val="1600"/>
              <a:buFont typeface="Noto Sans Symbols"/>
              <a:buChar char="▶"/>
            </a:pPr>
            <a:r>
              <a:rPr lang="en-US" sz="1600" i="0" u="none" strike="noStrike" cap="none">
                <a:solidFill>
                  <a:srgbClr val="434343"/>
                </a:solidFill>
                <a:latin typeface="Trebuchet MS"/>
                <a:ea typeface="Trebuchet MS"/>
                <a:cs typeface="Trebuchet MS"/>
                <a:sym typeface="Trebuchet MS"/>
              </a:rPr>
              <a:t>Hosted &amp; maintained on Sequentum servers,</a:t>
            </a:r>
            <a:r>
              <a:rPr lang="en-US" sz="1600" i="0" u="none" strike="noStrike" cap="none">
                <a:solidFill>
                  <a:srgbClr val="47B05C"/>
                </a:solidFill>
                <a:latin typeface="Trebuchet MS"/>
                <a:ea typeface="Trebuchet MS"/>
                <a:cs typeface="Trebuchet MS"/>
                <a:sym typeface="Trebuchet MS"/>
              </a:rPr>
              <a:t> no fixed infrastructure costs</a:t>
            </a:r>
            <a:endParaRPr sz="1600">
              <a:solidFill>
                <a:srgbClr val="47B05C"/>
              </a:solidFill>
            </a:endParaRPr>
          </a:p>
          <a:p>
            <a:pPr marL="342900" marR="0" lvl="0" indent="-353060" algn="l" rtl="0">
              <a:spcBef>
                <a:spcPts val="1000"/>
              </a:spcBef>
              <a:spcAft>
                <a:spcPts val="0"/>
              </a:spcAft>
              <a:buClr>
                <a:srgbClr val="47B05C"/>
              </a:buClr>
              <a:buSzPts val="1600"/>
              <a:buFont typeface="Noto Sans Symbols"/>
              <a:buChar char="▶"/>
            </a:pPr>
            <a:r>
              <a:rPr lang="en-US" sz="1600" i="0" u="none" strike="noStrike" cap="none">
                <a:solidFill>
                  <a:srgbClr val="434343"/>
                </a:solidFill>
                <a:latin typeface="Trebuchet MS"/>
                <a:ea typeface="Trebuchet MS"/>
                <a:cs typeface="Trebuchet MS"/>
                <a:sym typeface="Trebuchet MS"/>
              </a:rPr>
              <a:t>Unlimited access to dashboard to get data</a:t>
            </a:r>
            <a:r>
              <a:rPr lang="en-US" sz="1600" i="0" u="none" strike="noStrike" cap="none">
                <a:solidFill>
                  <a:srgbClr val="898989"/>
                </a:solidFill>
                <a:latin typeface="Trebuchet MS"/>
                <a:ea typeface="Trebuchet MS"/>
                <a:cs typeface="Trebuchet MS"/>
                <a:sym typeface="Trebuchet MS"/>
              </a:rPr>
              <a:t> </a:t>
            </a:r>
            <a:r>
              <a:rPr lang="en-US" sz="1600" i="0" u="none" strike="noStrike" cap="none">
                <a:solidFill>
                  <a:srgbClr val="47B05C"/>
                </a:solidFill>
                <a:latin typeface="Trebuchet MS"/>
                <a:ea typeface="Trebuchet MS"/>
                <a:cs typeface="Trebuchet MS"/>
                <a:sym typeface="Trebuchet MS"/>
              </a:rPr>
              <a:t>when it's convenient for you</a:t>
            </a:r>
            <a:endParaRPr sz="1600">
              <a:solidFill>
                <a:srgbClr val="47B05C"/>
              </a:solidFill>
            </a:endParaRPr>
          </a:p>
          <a:p>
            <a:pPr marL="342900" marR="0" lvl="0" indent="-353060" algn="l" rtl="0">
              <a:spcBef>
                <a:spcPts val="1000"/>
              </a:spcBef>
              <a:spcAft>
                <a:spcPts val="0"/>
              </a:spcAft>
              <a:buClr>
                <a:srgbClr val="47B05C"/>
              </a:buClr>
              <a:buSzPts val="1600"/>
              <a:buFont typeface="Noto Sans Symbols"/>
              <a:buChar char="▶"/>
            </a:pPr>
            <a:r>
              <a:rPr lang="en-US" sz="1600" i="0" u="none" strike="noStrike" cap="none">
                <a:solidFill>
                  <a:srgbClr val="434343"/>
                </a:solidFill>
                <a:latin typeface="Trebuchet MS"/>
                <a:ea typeface="Trebuchet MS"/>
                <a:cs typeface="Trebuchet MS"/>
                <a:sym typeface="Trebuchet MS"/>
              </a:rPr>
              <a:t>Continuously updated to yield</a:t>
            </a:r>
            <a:r>
              <a:rPr lang="en-US" sz="1600" i="0" u="none" strike="noStrike" cap="none">
                <a:solidFill>
                  <a:srgbClr val="898989"/>
                </a:solidFill>
                <a:latin typeface="Trebuchet MS"/>
                <a:ea typeface="Trebuchet MS"/>
                <a:cs typeface="Trebuchet MS"/>
                <a:sym typeface="Trebuchet MS"/>
              </a:rPr>
              <a:t> </a:t>
            </a:r>
            <a:r>
              <a:rPr lang="en-US" sz="1600" i="0" u="none" strike="noStrike" cap="none">
                <a:solidFill>
                  <a:srgbClr val="47B05C"/>
                </a:solidFill>
                <a:latin typeface="Trebuchet MS"/>
                <a:ea typeface="Trebuchet MS"/>
                <a:cs typeface="Trebuchet MS"/>
                <a:sym typeface="Trebuchet MS"/>
              </a:rPr>
              <a:t>the most recent &amp; accurate information to keep you on top of the ever changing data you need</a:t>
            </a:r>
            <a:endParaRPr sz="1600">
              <a:solidFill>
                <a:srgbClr val="47B05C"/>
              </a:solidFill>
            </a:endParaRPr>
          </a:p>
          <a:p>
            <a:pPr marL="342900" marR="0" lvl="0" indent="-353060" algn="l" rtl="0">
              <a:spcBef>
                <a:spcPts val="1000"/>
              </a:spcBef>
              <a:spcAft>
                <a:spcPts val="0"/>
              </a:spcAft>
              <a:buClr>
                <a:srgbClr val="47B05C"/>
              </a:buClr>
              <a:buSzPts val="1600"/>
              <a:buFont typeface="Noto Sans Symbols"/>
              <a:buChar char="▶"/>
            </a:pPr>
            <a:r>
              <a:rPr lang="en-US" sz="1600" i="0" u="none" strike="noStrike" cap="none">
                <a:solidFill>
                  <a:srgbClr val="434343"/>
                </a:solidFill>
                <a:latin typeface="Trebuchet MS"/>
                <a:ea typeface="Trebuchet MS"/>
                <a:cs typeface="Trebuchet MS"/>
                <a:sym typeface="Trebuchet MS"/>
              </a:rPr>
              <a:t>Data delivered to you in the </a:t>
            </a:r>
            <a:r>
              <a:rPr lang="en-US" sz="1600" i="0" u="none" strike="noStrike" cap="none">
                <a:solidFill>
                  <a:srgbClr val="47B05C"/>
                </a:solidFill>
                <a:latin typeface="Trebuchet MS"/>
                <a:ea typeface="Trebuchet MS"/>
                <a:cs typeface="Trebuchet MS"/>
                <a:sym typeface="Trebuchet MS"/>
              </a:rPr>
              <a:t>format you require to transform to insights</a:t>
            </a:r>
            <a:endParaRPr sz="1600">
              <a:solidFill>
                <a:srgbClr val="47B05C"/>
              </a:solidFill>
            </a:endParaRPr>
          </a:p>
          <a:p>
            <a:pPr marL="342900" marR="0" lvl="0" indent="-353060" algn="l" rtl="0">
              <a:spcBef>
                <a:spcPts val="1000"/>
              </a:spcBef>
              <a:spcAft>
                <a:spcPts val="0"/>
              </a:spcAft>
              <a:buClr>
                <a:srgbClr val="47B05C"/>
              </a:buClr>
              <a:buSzPts val="1600"/>
              <a:buFont typeface="Noto Sans Symbols"/>
              <a:buChar char="▶"/>
            </a:pPr>
            <a:r>
              <a:rPr lang="en-US" sz="1600" i="0" u="none" strike="noStrike" cap="none">
                <a:solidFill>
                  <a:srgbClr val="434343"/>
                </a:solidFill>
                <a:latin typeface="Trebuchet MS"/>
                <a:ea typeface="Trebuchet MS"/>
                <a:cs typeface="Trebuchet MS"/>
                <a:sym typeface="Trebuchet MS"/>
              </a:rPr>
              <a:t>Ticketing &amp; monitoring system for</a:t>
            </a:r>
            <a:r>
              <a:rPr lang="en-US" sz="1600" i="0" u="none" strike="noStrike" cap="none">
                <a:solidFill>
                  <a:srgbClr val="898989"/>
                </a:solidFill>
                <a:latin typeface="Trebuchet MS"/>
                <a:ea typeface="Trebuchet MS"/>
                <a:cs typeface="Trebuchet MS"/>
                <a:sym typeface="Trebuchet MS"/>
              </a:rPr>
              <a:t> </a:t>
            </a:r>
            <a:r>
              <a:rPr lang="en-US" sz="1600" i="0" u="none" strike="noStrike" cap="none">
                <a:solidFill>
                  <a:srgbClr val="47B05C"/>
                </a:solidFill>
                <a:latin typeface="Trebuchet MS"/>
                <a:ea typeface="Trebuchet MS"/>
                <a:cs typeface="Trebuchet MS"/>
                <a:sym typeface="Trebuchet MS"/>
              </a:rPr>
              <a:t>transparency &amp; streamlined communications</a:t>
            </a:r>
            <a:endParaRPr sz="1600">
              <a:solidFill>
                <a:srgbClr val="47B05C"/>
              </a:solidFill>
            </a:endParaRPr>
          </a:p>
          <a:p>
            <a:pPr marL="342900" marR="0" lvl="0" indent="-353060" algn="l" rtl="0">
              <a:spcBef>
                <a:spcPts val="1000"/>
              </a:spcBef>
              <a:spcAft>
                <a:spcPts val="0"/>
              </a:spcAft>
              <a:buClr>
                <a:srgbClr val="47B05C"/>
              </a:buClr>
              <a:buSzPts val="1600"/>
              <a:buFont typeface="Noto Sans Symbols"/>
              <a:buChar char="▶"/>
            </a:pPr>
            <a:r>
              <a:rPr lang="en-US" sz="1600" i="0" u="none" strike="noStrike" cap="none">
                <a:solidFill>
                  <a:srgbClr val="434343"/>
                </a:solidFill>
                <a:latin typeface="Trebuchet MS"/>
                <a:ea typeface="Trebuchet MS"/>
                <a:cs typeface="Trebuchet MS"/>
                <a:sym typeface="Trebuchet MS"/>
              </a:rPr>
              <a:t>Continuous monitoring &amp; self correcting agents </a:t>
            </a:r>
            <a:r>
              <a:rPr lang="en-US" sz="1600" i="0" u="none" strike="noStrike" cap="none">
                <a:solidFill>
                  <a:srgbClr val="47B05C"/>
                </a:solidFill>
                <a:latin typeface="Trebuchet MS"/>
                <a:ea typeface="Trebuchet MS"/>
                <a:cs typeface="Trebuchet MS"/>
                <a:sym typeface="Trebuchet MS"/>
              </a:rPr>
              <a:t>minimize human interaction saving time &amp; money</a:t>
            </a:r>
            <a:endParaRPr sz="1600">
              <a:solidFill>
                <a:srgbClr val="47B05C"/>
              </a:solidFill>
            </a:endParaRPr>
          </a:p>
          <a:p>
            <a:pPr marL="342900" marR="0" lvl="0" indent="-353060" algn="l" rtl="0">
              <a:spcBef>
                <a:spcPts val="1000"/>
              </a:spcBef>
              <a:spcAft>
                <a:spcPts val="0"/>
              </a:spcAft>
              <a:buClr>
                <a:srgbClr val="47B05C"/>
              </a:buClr>
              <a:buSzPts val="1600"/>
              <a:buFont typeface="Noto Sans Symbols"/>
              <a:buChar char="▶"/>
            </a:pPr>
            <a:r>
              <a:rPr lang="en-US" sz="1600" i="0" u="none" strike="noStrike" cap="none">
                <a:solidFill>
                  <a:srgbClr val="434343"/>
                </a:solidFill>
                <a:latin typeface="Trebuchet MS"/>
                <a:ea typeface="Trebuchet MS"/>
                <a:cs typeface="Trebuchet MS"/>
                <a:sym typeface="Trebuchet MS"/>
              </a:rPr>
              <a:t>Increased data reliability</a:t>
            </a:r>
            <a:endParaRPr sz="1600">
              <a:solidFill>
                <a:srgbClr val="434343"/>
              </a:solidFill>
            </a:endParaRPr>
          </a:p>
          <a:p>
            <a:pPr marL="342900" marR="0" lvl="0" indent="-353060" algn="l" rtl="0">
              <a:spcBef>
                <a:spcPts val="1000"/>
              </a:spcBef>
              <a:spcAft>
                <a:spcPts val="0"/>
              </a:spcAft>
              <a:buClr>
                <a:srgbClr val="47B05C"/>
              </a:buClr>
              <a:buSzPts val="1600"/>
              <a:buFont typeface="Noto Sans Symbols"/>
              <a:buChar char="▶"/>
            </a:pPr>
            <a:r>
              <a:rPr lang="en-US" sz="1600" i="0" u="none" strike="noStrike" cap="none">
                <a:solidFill>
                  <a:srgbClr val="434343"/>
                </a:solidFill>
                <a:latin typeface="Trebuchet MS"/>
                <a:ea typeface="Trebuchet MS"/>
                <a:cs typeface="Trebuchet MS"/>
                <a:sym typeface="Trebuchet MS"/>
              </a:rPr>
              <a:t>PII and legal compliance</a:t>
            </a:r>
            <a:endParaRPr sz="1600">
              <a:solidFill>
                <a:srgbClr val="434343"/>
              </a:solidFill>
            </a:endParaRPr>
          </a:p>
          <a:p>
            <a:pPr marL="342900" marR="0" lvl="0" indent="-251459" algn="l" rtl="0">
              <a:spcBef>
                <a:spcPts val="1000"/>
              </a:spcBef>
              <a:spcAft>
                <a:spcPts val="0"/>
              </a:spcAft>
              <a:buClr>
                <a:schemeClr val="accent1"/>
              </a:buClr>
              <a:buSzPts val="1440"/>
              <a:buFont typeface="Noto Sans Symbols"/>
              <a:buNone/>
            </a:pPr>
            <a:endParaRPr sz="1800" b="0" i="0" u="none" strike="noStrike" cap="none">
              <a:solidFill>
                <a:schemeClr val="accent1"/>
              </a:solidFill>
              <a:latin typeface="Trebuchet MS"/>
              <a:ea typeface="Trebuchet MS"/>
              <a:cs typeface="Trebuchet MS"/>
              <a:sym typeface="Trebuchet MS"/>
            </a:endParaRPr>
          </a:p>
        </p:txBody>
      </p:sp>
      <p:sp>
        <p:nvSpPr>
          <p:cNvPr id="186" name="Shape 186"/>
          <p:cNvSpPr/>
          <p:nvPr/>
        </p:nvSpPr>
        <p:spPr>
          <a:xfrm>
            <a:off x="0" y="6507878"/>
            <a:ext cx="121920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rgbClr val="898989"/>
                </a:solidFill>
                <a:latin typeface="Trebuchet MS"/>
                <a:ea typeface="Trebuchet MS"/>
                <a:cs typeface="Trebuchet MS"/>
                <a:sym typeface="Trebuchet MS"/>
              </a:rPr>
              <a:t>									   DRAFT Version 5 / 5.03.2018 		    13</a:t>
            </a: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p:nvPr/>
        </p:nvSpPr>
        <p:spPr>
          <a:xfrm>
            <a:off x="0" y="0"/>
            <a:ext cx="347400" cy="56862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endPos="16000" dist="38100" dir="5400000" fadeDir="5400012" sy="-100000" algn="bl" rotWithShape="0"/>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92" name="Shape 192"/>
          <p:cNvSpPr/>
          <p:nvPr/>
        </p:nvSpPr>
        <p:spPr>
          <a:xfrm flipH="1">
            <a:off x="11844500" y="0"/>
            <a:ext cx="347400" cy="30207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dist="38100" dir="5400000" fadeDir="5400012" sy="-100000" algn="bl" rotWithShape="0"/>
          </a:effectLst>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193" name="Shape 193"/>
          <p:cNvSpPr txBox="1">
            <a:spLocks noGrp="1"/>
          </p:cNvSpPr>
          <p:nvPr>
            <p:ph type="title" idx="4294967295"/>
          </p:nvPr>
        </p:nvSpPr>
        <p:spPr>
          <a:xfrm>
            <a:off x="677334" y="609600"/>
            <a:ext cx="8596800" cy="1320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3600"/>
              <a:buFont typeface="Trebuchet MS"/>
              <a:buNone/>
            </a:pPr>
            <a:r>
              <a:rPr lang="en-US" sz="3600" b="0" i="0" u="none" strike="noStrike" cap="none">
                <a:solidFill>
                  <a:srgbClr val="47B05C"/>
                </a:solidFill>
                <a:latin typeface="Trebuchet MS"/>
                <a:ea typeface="Trebuchet MS"/>
                <a:cs typeface="Trebuchet MS"/>
                <a:sym typeface="Trebuchet MS"/>
              </a:rPr>
              <a:t>Process</a:t>
            </a:r>
            <a:endParaRPr>
              <a:solidFill>
                <a:srgbClr val="47B05C"/>
              </a:solidFill>
            </a:endParaRPr>
          </a:p>
        </p:txBody>
      </p:sp>
      <p:sp>
        <p:nvSpPr>
          <p:cNvPr id="194" name="Shape 194"/>
          <p:cNvSpPr txBox="1">
            <a:spLocks noGrp="1"/>
          </p:cNvSpPr>
          <p:nvPr>
            <p:ph type="body" idx="4294967295"/>
          </p:nvPr>
        </p:nvSpPr>
        <p:spPr>
          <a:xfrm>
            <a:off x="677334" y="1625407"/>
            <a:ext cx="8596800" cy="4882500"/>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rgbClr val="47B05C"/>
              </a:buClr>
              <a:buSzPts val="1440"/>
              <a:buFont typeface="Noto Sans Symbols"/>
              <a:buChar char="▶"/>
            </a:pPr>
            <a:r>
              <a:rPr lang="en-US" sz="1800" b="0" i="0" u="none" strike="noStrike" cap="none">
                <a:solidFill>
                  <a:srgbClr val="434343"/>
                </a:solidFill>
                <a:latin typeface="Trebuchet MS"/>
                <a:ea typeface="Trebuchet MS"/>
                <a:cs typeface="Trebuchet MS"/>
                <a:sym typeface="Trebuchet MS"/>
              </a:rPr>
              <a:t>Business needs</a:t>
            </a:r>
            <a:endParaRPr>
              <a:solidFill>
                <a:srgbClr val="434343"/>
              </a:solidFill>
            </a:endParaRPr>
          </a:p>
          <a:p>
            <a:pPr marL="342900" marR="0" lvl="0" indent="-342900" algn="l" rtl="0">
              <a:spcBef>
                <a:spcPts val="1000"/>
              </a:spcBef>
              <a:spcAft>
                <a:spcPts val="0"/>
              </a:spcAft>
              <a:buClr>
                <a:srgbClr val="47B05C"/>
              </a:buClr>
              <a:buSzPts val="1440"/>
              <a:buFont typeface="Noto Sans Symbols"/>
              <a:buChar char="▶"/>
            </a:pPr>
            <a:r>
              <a:rPr lang="en-US" sz="1800" b="0" i="0" u="none" strike="noStrike" cap="none">
                <a:solidFill>
                  <a:srgbClr val="434343"/>
                </a:solidFill>
                <a:latin typeface="Trebuchet MS"/>
                <a:ea typeface="Trebuchet MS"/>
                <a:cs typeface="Trebuchet MS"/>
                <a:sym typeface="Trebuchet MS"/>
              </a:rPr>
              <a:t>Privacy, Security &amp; Compliance (requirements &amp; certification process)</a:t>
            </a:r>
            <a:endParaRPr>
              <a:solidFill>
                <a:srgbClr val="434343"/>
              </a:solidFill>
            </a:endParaRPr>
          </a:p>
          <a:p>
            <a:pPr marL="342900" marR="0" lvl="0" indent="-342900" algn="l" rtl="0">
              <a:spcBef>
                <a:spcPts val="1000"/>
              </a:spcBef>
              <a:spcAft>
                <a:spcPts val="0"/>
              </a:spcAft>
              <a:buClr>
                <a:srgbClr val="47B05C"/>
              </a:buClr>
              <a:buSzPts val="1440"/>
              <a:buFont typeface="Noto Sans Symbols"/>
              <a:buChar char="▶"/>
            </a:pPr>
            <a:r>
              <a:rPr lang="en-US" sz="1800" b="0" i="0" u="none" strike="noStrike" cap="none">
                <a:solidFill>
                  <a:srgbClr val="434343"/>
                </a:solidFill>
                <a:latin typeface="Trebuchet MS"/>
                <a:ea typeface="Trebuchet MS"/>
                <a:cs typeface="Trebuchet MS"/>
                <a:sym typeface="Trebuchet MS"/>
              </a:rPr>
              <a:t>Legal</a:t>
            </a:r>
            <a:endParaRPr>
              <a:solidFill>
                <a:srgbClr val="434343"/>
              </a:solidFill>
            </a:endParaRPr>
          </a:p>
          <a:p>
            <a:pPr marL="342900" marR="0" lvl="0" indent="-342900" algn="l" rtl="0">
              <a:spcBef>
                <a:spcPts val="1000"/>
              </a:spcBef>
              <a:spcAft>
                <a:spcPts val="0"/>
              </a:spcAft>
              <a:buClr>
                <a:srgbClr val="47B05C"/>
              </a:buClr>
              <a:buSzPts val="1440"/>
              <a:buFont typeface="Noto Sans Symbols"/>
              <a:buChar char="▶"/>
            </a:pPr>
            <a:r>
              <a:rPr lang="en-US" sz="1800" b="0" i="0" u="none" strike="noStrike" cap="none">
                <a:solidFill>
                  <a:srgbClr val="434343"/>
                </a:solidFill>
                <a:latin typeface="Trebuchet MS"/>
                <a:ea typeface="Trebuchet MS"/>
                <a:cs typeface="Trebuchet MS"/>
                <a:sym typeface="Trebuchet MS"/>
              </a:rPr>
              <a:t>Technical Integration</a:t>
            </a:r>
            <a:endParaRPr>
              <a:solidFill>
                <a:srgbClr val="434343"/>
              </a:solidFill>
            </a:endParaRPr>
          </a:p>
          <a:p>
            <a:pPr marL="342900" marR="0" lvl="0" indent="-342900" algn="l" rtl="0">
              <a:spcBef>
                <a:spcPts val="1000"/>
              </a:spcBef>
              <a:spcAft>
                <a:spcPts val="0"/>
              </a:spcAft>
              <a:buClr>
                <a:srgbClr val="47B05C"/>
              </a:buClr>
              <a:buSzPts val="1440"/>
              <a:buFont typeface="Noto Sans Symbols"/>
              <a:buChar char="▶"/>
            </a:pPr>
            <a:r>
              <a:rPr lang="en-US" sz="1800" b="0" i="0" u="none" strike="noStrike" cap="none">
                <a:solidFill>
                  <a:srgbClr val="434343"/>
                </a:solidFill>
                <a:latin typeface="Trebuchet MS"/>
                <a:ea typeface="Trebuchet MS"/>
                <a:cs typeface="Trebuchet MS"/>
                <a:sym typeface="Trebuchet MS"/>
              </a:rPr>
              <a:t>Support/setup</a:t>
            </a:r>
            <a:endParaRPr>
              <a:solidFill>
                <a:srgbClr val="434343"/>
              </a:solidFill>
            </a:endParaRPr>
          </a:p>
          <a:p>
            <a:pPr marL="342900" marR="0" lvl="0" indent="-342900" algn="l" rtl="0">
              <a:spcBef>
                <a:spcPts val="1000"/>
              </a:spcBef>
              <a:spcAft>
                <a:spcPts val="0"/>
              </a:spcAft>
              <a:buClr>
                <a:srgbClr val="47B05C"/>
              </a:buClr>
              <a:buSzPts val="1440"/>
              <a:buFont typeface="Noto Sans Symbols"/>
              <a:buChar char="▶"/>
            </a:pPr>
            <a:r>
              <a:rPr lang="en-US" sz="1800" b="0" i="0" u="none" strike="noStrike" cap="none">
                <a:solidFill>
                  <a:srgbClr val="434343"/>
                </a:solidFill>
                <a:latin typeface="Trebuchet MS"/>
                <a:ea typeface="Trebuchet MS"/>
                <a:cs typeface="Trebuchet MS"/>
                <a:sym typeface="Trebuchet MS"/>
              </a:rPr>
              <a:t>Ongoing status &amp; touchpoints for continuous improvement </a:t>
            </a:r>
            <a:endParaRPr>
              <a:solidFill>
                <a:srgbClr val="434343"/>
              </a:solidFill>
            </a:endParaRPr>
          </a:p>
        </p:txBody>
      </p:sp>
      <p:sp>
        <p:nvSpPr>
          <p:cNvPr id="195" name="Shape 195"/>
          <p:cNvSpPr/>
          <p:nvPr/>
        </p:nvSpPr>
        <p:spPr>
          <a:xfrm>
            <a:off x="0" y="6507878"/>
            <a:ext cx="121920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rgbClr val="898989"/>
                </a:solidFill>
                <a:latin typeface="Trebuchet MS"/>
                <a:ea typeface="Trebuchet MS"/>
                <a:cs typeface="Trebuchet MS"/>
                <a:sym typeface="Trebuchet MS"/>
              </a:rPr>
              <a:t>									   DRAFT Version 5 / 5.03.2018 		    14</a:t>
            </a: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Shape 200"/>
          <p:cNvSpPr/>
          <p:nvPr/>
        </p:nvSpPr>
        <p:spPr>
          <a:xfrm>
            <a:off x="0" y="0"/>
            <a:ext cx="347400" cy="56862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endPos="16000" dist="38100" dir="5400000" fadeDir="5400012" sy="-100000" algn="bl" rotWithShape="0"/>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1" name="Shape 201"/>
          <p:cNvSpPr/>
          <p:nvPr/>
        </p:nvSpPr>
        <p:spPr>
          <a:xfrm flipH="1">
            <a:off x="11844500" y="0"/>
            <a:ext cx="347400" cy="30207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dist="38100" dir="5400000" fadeDir="5400012" sy="-100000" algn="bl" rotWithShape="0"/>
          </a:effectLst>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202" name="Shape 202"/>
          <p:cNvSpPr txBox="1">
            <a:spLocks noGrp="1"/>
          </p:cNvSpPr>
          <p:nvPr>
            <p:ph type="title" idx="4294967295"/>
          </p:nvPr>
        </p:nvSpPr>
        <p:spPr>
          <a:xfrm>
            <a:off x="677334" y="609600"/>
            <a:ext cx="8596800" cy="1320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3600"/>
              <a:buFont typeface="Trebuchet MS"/>
              <a:buNone/>
            </a:pPr>
            <a:r>
              <a:rPr lang="en-US" sz="3600" b="0" i="0" u="none" strike="noStrike" cap="none">
                <a:solidFill>
                  <a:srgbClr val="47B05C"/>
                </a:solidFill>
                <a:latin typeface="Trebuchet MS"/>
                <a:ea typeface="Trebuchet MS"/>
                <a:cs typeface="Trebuchet MS"/>
                <a:sym typeface="Trebuchet MS"/>
              </a:rPr>
              <a:t>Process</a:t>
            </a:r>
            <a:endParaRPr>
              <a:solidFill>
                <a:srgbClr val="47B05C"/>
              </a:solidFill>
            </a:endParaRPr>
          </a:p>
        </p:txBody>
      </p:sp>
      <p:pic>
        <p:nvPicPr>
          <p:cNvPr id="203" name="Shape 203"/>
          <p:cNvPicPr preferRelativeResize="0"/>
          <p:nvPr/>
        </p:nvPicPr>
        <p:blipFill rotWithShape="1">
          <a:blip r:embed="rId3">
            <a:alphaModFix/>
          </a:blip>
          <a:srcRect l="21462" t="43952" r="22614" b="6009"/>
          <a:stretch/>
        </p:blipFill>
        <p:spPr>
          <a:xfrm>
            <a:off x="1320550" y="1632500"/>
            <a:ext cx="9127224" cy="4481461"/>
          </a:xfrm>
          <a:prstGeom prst="rect">
            <a:avLst/>
          </a:prstGeom>
          <a:noFill/>
          <a:ln>
            <a:noFill/>
          </a:ln>
        </p:spPr>
      </p:pic>
      <p:sp>
        <p:nvSpPr>
          <p:cNvPr id="204" name="Shape 204"/>
          <p:cNvSpPr/>
          <p:nvPr/>
        </p:nvSpPr>
        <p:spPr>
          <a:xfrm>
            <a:off x="0" y="6507878"/>
            <a:ext cx="121920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rgbClr val="898989"/>
                </a:solidFill>
                <a:latin typeface="Trebuchet MS"/>
                <a:ea typeface="Trebuchet MS"/>
                <a:cs typeface="Trebuchet MS"/>
                <a:sym typeface="Trebuchet MS"/>
              </a:rPr>
              <a:t>									   DRAFT Version 5 / 5.03.2018 		    15</a:t>
            </a:r>
            <a:endParaRP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Shape 209"/>
          <p:cNvSpPr/>
          <p:nvPr/>
        </p:nvSpPr>
        <p:spPr>
          <a:xfrm>
            <a:off x="0" y="0"/>
            <a:ext cx="347400" cy="56862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endPos="16000" dist="38100" dir="5400000" fadeDir="5400012" sy="-100000" algn="bl" rotWithShape="0"/>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10" name="Shape 210"/>
          <p:cNvSpPr/>
          <p:nvPr/>
        </p:nvSpPr>
        <p:spPr>
          <a:xfrm flipH="1">
            <a:off x="11844500" y="0"/>
            <a:ext cx="347400" cy="30207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dist="38100" dir="5400000" fadeDir="5400012" sy="-100000" algn="bl" rotWithShape="0"/>
          </a:effectLst>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211" name="Shape 211"/>
          <p:cNvSpPr txBox="1">
            <a:spLocks noGrp="1"/>
          </p:cNvSpPr>
          <p:nvPr>
            <p:ph type="title" idx="4294967295"/>
          </p:nvPr>
        </p:nvSpPr>
        <p:spPr>
          <a:xfrm>
            <a:off x="677334" y="609600"/>
            <a:ext cx="8596800" cy="1320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3600"/>
              <a:buFont typeface="Trebuchet MS"/>
              <a:buNone/>
            </a:pPr>
            <a:r>
              <a:rPr lang="en-US" sz="3600" b="0" i="0" u="none" strike="noStrike" cap="none">
                <a:solidFill>
                  <a:srgbClr val="47B05C"/>
                </a:solidFill>
                <a:latin typeface="Trebuchet MS"/>
                <a:ea typeface="Trebuchet MS"/>
                <a:cs typeface="Trebuchet MS"/>
                <a:sym typeface="Trebuchet MS"/>
              </a:rPr>
              <a:t>Investors, Customers &amp; Accolades</a:t>
            </a:r>
            <a:r>
              <a:rPr lang="en-US" sz="3600" b="0" i="0" u="none" strike="noStrike" cap="none">
                <a:solidFill>
                  <a:schemeClr val="accent1"/>
                </a:solidFill>
                <a:latin typeface="Trebuchet MS"/>
                <a:ea typeface="Trebuchet MS"/>
                <a:cs typeface="Trebuchet MS"/>
                <a:sym typeface="Trebuchet MS"/>
              </a:rPr>
              <a:t> </a:t>
            </a:r>
            <a:endParaRPr/>
          </a:p>
        </p:txBody>
      </p:sp>
      <p:sp>
        <p:nvSpPr>
          <p:cNvPr id="212" name="Shape 212"/>
          <p:cNvSpPr txBox="1">
            <a:spLocks noGrp="1"/>
          </p:cNvSpPr>
          <p:nvPr>
            <p:ph type="body" idx="4294967295"/>
          </p:nvPr>
        </p:nvSpPr>
        <p:spPr>
          <a:xfrm>
            <a:off x="677324" y="1587725"/>
            <a:ext cx="10206900" cy="46974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rgbClr val="434343"/>
                </a:solidFill>
                <a:latin typeface="Trebuchet MS"/>
                <a:ea typeface="Trebuchet MS"/>
                <a:cs typeface="Trebuchet MS"/>
                <a:sym typeface="Trebuchet MS"/>
              </a:rPr>
              <a:t>Businesswire.com, Dec 2017W</a:t>
            </a:r>
            <a:r>
              <a:rPr lang="en-US" sz="1800" b="0" i="0" u="none" strike="noStrike" cap="none">
                <a:solidFill>
                  <a:srgbClr val="434343"/>
                </a:solidFill>
                <a:latin typeface="Trebuchet MS"/>
                <a:ea typeface="Trebuchet MS"/>
                <a:cs typeface="Trebuchet MS"/>
                <a:sym typeface="Trebuchet MS"/>
              </a:rPr>
              <a:t>orldQuant Ventures invested in Sequentum as</a:t>
            </a:r>
            <a:br>
              <a:rPr lang="en-US" sz="1800" b="0" i="0" u="none" strike="noStrike" cap="none">
                <a:solidFill>
                  <a:srgbClr val="434343"/>
                </a:solidFill>
                <a:latin typeface="Trebuchet MS"/>
                <a:ea typeface="Trebuchet MS"/>
                <a:cs typeface="Trebuchet MS"/>
                <a:sym typeface="Trebuchet MS"/>
              </a:rPr>
            </a:br>
            <a:r>
              <a:rPr lang="en-US" sz="1800" b="0" i="0" u="none" strike="noStrike" cap="none">
                <a:solidFill>
                  <a:srgbClr val="434343"/>
                </a:solidFill>
                <a:latin typeface="Trebuchet MS"/>
                <a:ea typeface="Trebuchet MS"/>
                <a:cs typeface="Trebuchet MS"/>
                <a:sym typeface="Trebuchet MS"/>
              </a:rPr>
              <a:t>“Sequentum’s Content Grabber technology is best in class”</a:t>
            </a:r>
            <a:br>
              <a:rPr lang="en-US" sz="1800" b="0" i="0" u="none" strike="noStrike" cap="none">
                <a:solidFill>
                  <a:srgbClr val="434343"/>
                </a:solidFill>
                <a:latin typeface="Trebuchet MS"/>
                <a:ea typeface="Trebuchet MS"/>
                <a:cs typeface="Trebuchet MS"/>
                <a:sym typeface="Trebuchet MS"/>
              </a:rPr>
            </a:br>
            <a:endParaRPr>
              <a:solidFill>
                <a:srgbClr val="434343"/>
              </a:solidFill>
            </a:endParaRPr>
          </a:p>
          <a:p>
            <a:pPr marL="0" marR="0" lvl="0" indent="0" algn="l" rtl="0">
              <a:spcBef>
                <a:spcPts val="1000"/>
              </a:spcBef>
              <a:spcAft>
                <a:spcPts val="0"/>
              </a:spcAft>
              <a:buNone/>
            </a:pPr>
            <a:r>
              <a:rPr lang="en-US" sz="1800" b="0" i="0" u="none" strike="noStrike" cap="none">
                <a:solidFill>
                  <a:srgbClr val="434343"/>
                </a:solidFill>
                <a:latin typeface="Trebuchet MS"/>
                <a:ea typeface="Trebuchet MS"/>
                <a:cs typeface="Trebuchet MS"/>
                <a:sym typeface="Trebuchet MS"/>
              </a:rPr>
              <a:t>Top tier financial institutions</a:t>
            </a:r>
            <a:r>
              <a:rPr lang="en-US" sz="1800">
                <a:solidFill>
                  <a:srgbClr val="434343"/>
                </a:solidFill>
                <a:latin typeface="Trebuchet MS"/>
                <a:ea typeface="Trebuchet MS"/>
                <a:cs typeface="Trebuchet MS"/>
                <a:sym typeface="Trebuchet MS"/>
              </a:rPr>
              <a:t>, data analytics &amp; research firms</a:t>
            </a:r>
            <a:endParaRPr>
              <a:solidFill>
                <a:srgbClr val="434343"/>
              </a:solidFill>
            </a:endParaRPr>
          </a:p>
          <a:p>
            <a:pPr marL="342900" marR="0" lvl="0" indent="-332740" algn="l" rtl="0">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In contract with several top hedge funds and leading equity research firm</a:t>
            </a:r>
            <a:endParaRPr sz="1600">
              <a:solidFill>
                <a:srgbClr val="434343"/>
              </a:solidFill>
              <a:latin typeface="Trebuchet MS"/>
              <a:ea typeface="Trebuchet MS"/>
              <a:cs typeface="Trebuchet MS"/>
              <a:sym typeface="Trebuchet MS"/>
            </a:endParaRPr>
          </a:p>
          <a:p>
            <a:pPr marL="342900" marR="0" lvl="0" indent="-332740" algn="l" rtl="0">
              <a:spcBef>
                <a:spcPts val="1000"/>
              </a:spcBef>
              <a:spcAft>
                <a:spcPts val="0"/>
              </a:spcAft>
              <a:buClr>
                <a:srgbClr val="47B05C"/>
              </a:buClr>
              <a:buSzPts val="1280"/>
              <a:buFont typeface="Noto Sans Symbols"/>
              <a:buChar char="▶"/>
            </a:pPr>
            <a:r>
              <a:rPr lang="en-US" sz="1600">
                <a:solidFill>
                  <a:srgbClr val="434343"/>
                </a:solidFill>
                <a:latin typeface="Trebuchet MS"/>
                <a:ea typeface="Trebuchet MS"/>
                <a:cs typeface="Trebuchet MS"/>
                <a:sym typeface="Trebuchet MS"/>
              </a:rPr>
              <a:t>CG in use by thousands of customers and companies &amp; based on feedback &amp; learnings, built in key enhancements (robust monitoring and error handling capabilities) into our latest product</a:t>
            </a:r>
            <a:br>
              <a:rPr lang="en-US" sz="1600">
                <a:solidFill>
                  <a:srgbClr val="434343"/>
                </a:solidFill>
                <a:latin typeface="Trebuchet MS"/>
                <a:ea typeface="Trebuchet MS"/>
                <a:cs typeface="Trebuchet MS"/>
                <a:sym typeface="Trebuchet MS"/>
              </a:rPr>
            </a:br>
            <a:endParaRPr sz="1600">
              <a:solidFill>
                <a:srgbClr val="434343"/>
              </a:solidFill>
              <a:latin typeface="Trebuchet MS"/>
              <a:ea typeface="Trebuchet MS"/>
              <a:cs typeface="Trebuchet MS"/>
              <a:sym typeface="Trebuchet MS"/>
            </a:endParaRPr>
          </a:p>
          <a:p>
            <a:pPr marL="0" marR="0" lvl="0" indent="0" algn="l" rtl="0">
              <a:spcBef>
                <a:spcPts val="1000"/>
              </a:spcBef>
              <a:spcAft>
                <a:spcPts val="0"/>
              </a:spcAft>
              <a:buNone/>
            </a:pPr>
            <a:r>
              <a:rPr lang="en-US" sz="1800" b="0" i="0" u="none" strike="noStrike" cap="none">
                <a:solidFill>
                  <a:srgbClr val="434343"/>
                </a:solidFill>
                <a:latin typeface="Trebuchet MS"/>
                <a:ea typeface="Trebuchet MS"/>
                <a:cs typeface="Trebuchet MS"/>
                <a:sym typeface="Trebuchet MS"/>
              </a:rPr>
              <a:t>2018 Benzinga Global Fintech Awards finalists for “Finding Alpha through Alternative Data”</a:t>
            </a:r>
            <a:endParaRPr>
              <a:solidFill>
                <a:srgbClr val="434343"/>
              </a:solidFill>
            </a:endParaRPr>
          </a:p>
          <a:p>
            <a:pPr marL="342900" marR="0" lvl="0" indent="-251459" algn="l" rtl="0">
              <a:spcBef>
                <a:spcPts val="1000"/>
              </a:spcBef>
              <a:spcAft>
                <a:spcPts val="0"/>
              </a:spcAft>
              <a:buClr>
                <a:schemeClr val="accent1"/>
              </a:buClr>
              <a:buSzPts val="1440"/>
              <a:buFont typeface="Noto Sans Symbols"/>
              <a:buNone/>
            </a:pPr>
            <a:endParaRPr sz="1800" b="0" i="0" u="none" strike="noStrike" cap="none">
              <a:solidFill>
                <a:srgbClr val="434343"/>
              </a:solidFill>
              <a:latin typeface="Trebuchet MS"/>
              <a:ea typeface="Trebuchet MS"/>
              <a:cs typeface="Trebuchet MS"/>
              <a:sym typeface="Trebuchet MS"/>
            </a:endParaRPr>
          </a:p>
          <a:p>
            <a:pPr marL="342900" marR="0" lvl="0" indent="-251459" algn="l" rtl="0">
              <a:spcBef>
                <a:spcPts val="1000"/>
              </a:spcBef>
              <a:spcAft>
                <a:spcPts val="0"/>
              </a:spcAft>
              <a:buClr>
                <a:schemeClr val="accent1"/>
              </a:buClr>
              <a:buSzPts val="1440"/>
              <a:buFont typeface="Noto Sans Symbols"/>
              <a:buNone/>
            </a:pPr>
            <a:endParaRPr sz="1800" b="0" i="0" u="none" strike="noStrike" cap="none">
              <a:solidFill>
                <a:srgbClr val="434343"/>
              </a:solidFill>
              <a:latin typeface="Trebuchet MS"/>
              <a:ea typeface="Trebuchet MS"/>
              <a:cs typeface="Trebuchet MS"/>
              <a:sym typeface="Trebuchet MS"/>
            </a:endParaRPr>
          </a:p>
          <a:p>
            <a:pPr marL="0" marR="0" lvl="0" indent="0" algn="l" rtl="0">
              <a:spcBef>
                <a:spcPts val="1000"/>
              </a:spcBef>
              <a:spcAft>
                <a:spcPts val="0"/>
              </a:spcAft>
              <a:buClr>
                <a:schemeClr val="accent1"/>
              </a:buClr>
              <a:buSzPts val="1440"/>
              <a:buFont typeface="Noto Sans Symbols"/>
              <a:buNone/>
            </a:pPr>
            <a:endParaRPr sz="1800" b="0" i="0" u="none" strike="noStrike" cap="none">
              <a:solidFill>
                <a:srgbClr val="434343"/>
              </a:solidFill>
              <a:latin typeface="Trebuchet MS"/>
              <a:ea typeface="Trebuchet MS"/>
              <a:cs typeface="Trebuchet MS"/>
              <a:sym typeface="Trebuchet MS"/>
            </a:endParaRPr>
          </a:p>
        </p:txBody>
      </p:sp>
      <p:sp>
        <p:nvSpPr>
          <p:cNvPr id="213" name="Shape 213"/>
          <p:cNvSpPr/>
          <p:nvPr/>
        </p:nvSpPr>
        <p:spPr>
          <a:xfrm>
            <a:off x="0" y="6507878"/>
            <a:ext cx="121920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rgbClr val="898989"/>
                </a:solidFill>
                <a:latin typeface="Trebuchet MS"/>
                <a:ea typeface="Trebuchet MS"/>
                <a:cs typeface="Trebuchet MS"/>
                <a:sym typeface="Trebuchet MS"/>
              </a:rPr>
              <a:t>									   DRAFT Version 5 / 5.03.2018 		    16</a:t>
            </a:r>
            <a:endParaRP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Shape 218"/>
          <p:cNvSpPr/>
          <p:nvPr/>
        </p:nvSpPr>
        <p:spPr>
          <a:xfrm>
            <a:off x="0" y="0"/>
            <a:ext cx="347400" cy="56862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endPos="16000" dist="38100" dir="5400000" fadeDir="5400012" sy="-100000" algn="bl" rotWithShape="0"/>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19" name="Shape 219"/>
          <p:cNvSpPr/>
          <p:nvPr/>
        </p:nvSpPr>
        <p:spPr>
          <a:xfrm flipH="1">
            <a:off x="11844500" y="0"/>
            <a:ext cx="347400" cy="30207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dist="38100" dir="5400000" fadeDir="5400012" sy="-100000" algn="bl" rotWithShape="0"/>
          </a:effectLst>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220" name="Shape 220"/>
          <p:cNvSpPr txBox="1">
            <a:spLocks noGrp="1"/>
          </p:cNvSpPr>
          <p:nvPr>
            <p:ph type="title" idx="4294967295"/>
          </p:nvPr>
        </p:nvSpPr>
        <p:spPr>
          <a:xfrm>
            <a:off x="677334" y="609600"/>
            <a:ext cx="8596800" cy="1320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3600"/>
              <a:buFont typeface="Trebuchet MS"/>
              <a:buNone/>
            </a:pPr>
            <a:r>
              <a:rPr lang="en-US" sz="3600" b="0" i="0" u="none" strike="noStrike" cap="none">
                <a:solidFill>
                  <a:srgbClr val="47B05C"/>
                </a:solidFill>
                <a:latin typeface="Trebuchet MS"/>
                <a:ea typeface="Trebuchet MS"/>
                <a:cs typeface="Trebuchet MS"/>
                <a:sym typeface="Trebuchet MS"/>
              </a:rPr>
              <a:t>Privacy, Security &amp; Compliance</a:t>
            </a:r>
            <a:endParaRPr>
              <a:solidFill>
                <a:srgbClr val="47B05C"/>
              </a:solidFill>
            </a:endParaRPr>
          </a:p>
        </p:txBody>
      </p:sp>
      <p:sp>
        <p:nvSpPr>
          <p:cNvPr id="221" name="Shape 221"/>
          <p:cNvSpPr txBox="1">
            <a:spLocks noGrp="1"/>
          </p:cNvSpPr>
          <p:nvPr>
            <p:ph type="body" idx="4294967295"/>
          </p:nvPr>
        </p:nvSpPr>
        <p:spPr>
          <a:xfrm>
            <a:off x="677323" y="1627200"/>
            <a:ext cx="9804300" cy="4411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0" i="0" u="none" strike="noStrike" cap="none">
                <a:solidFill>
                  <a:srgbClr val="434343"/>
                </a:solidFill>
                <a:latin typeface="Trebuchet MS"/>
                <a:ea typeface="Trebuchet MS"/>
                <a:cs typeface="Trebuchet MS"/>
                <a:sym typeface="Trebuchet MS"/>
              </a:rPr>
              <a:t>GDPR </a:t>
            </a:r>
            <a:r>
              <a:rPr lang="en-US" sz="1800">
                <a:solidFill>
                  <a:srgbClr val="434343"/>
                </a:solidFill>
                <a:latin typeface="Trebuchet MS"/>
                <a:ea typeface="Trebuchet MS"/>
                <a:cs typeface="Trebuchet MS"/>
                <a:sym typeface="Trebuchet MS"/>
              </a:rPr>
              <a:t>C</a:t>
            </a:r>
            <a:r>
              <a:rPr lang="en-US" sz="1800" b="0" i="0" u="none" strike="noStrike" cap="none">
                <a:solidFill>
                  <a:srgbClr val="434343"/>
                </a:solidFill>
                <a:latin typeface="Trebuchet MS"/>
                <a:ea typeface="Trebuchet MS"/>
                <a:cs typeface="Trebuchet MS"/>
                <a:sym typeface="Trebuchet MS"/>
              </a:rPr>
              <a:t>ompliant</a:t>
            </a:r>
            <a:endParaRPr>
              <a:solidFill>
                <a:srgbClr val="434343"/>
              </a:solidFill>
            </a:endParaRPr>
          </a:p>
          <a:p>
            <a:pPr marL="342900" marR="0" lvl="0" indent="-332740" algn="l" rtl="0">
              <a:spcBef>
                <a:spcPts val="1000"/>
              </a:spcBef>
              <a:spcAft>
                <a:spcPts val="0"/>
              </a:spcAft>
              <a:buClr>
                <a:srgbClr val="47B05C"/>
              </a:buClr>
              <a:buSzPts val="1280"/>
              <a:buFont typeface="Noto Sans Symbols"/>
              <a:buChar char="▶"/>
            </a:pPr>
            <a:r>
              <a:rPr lang="en-US" sz="1600">
                <a:solidFill>
                  <a:srgbClr val="434343"/>
                </a:solidFill>
                <a:latin typeface="Trebuchet MS"/>
                <a:ea typeface="Trebuchet MS"/>
                <a:cs typeface="Trebuchet MS"/>
                <a:sym typeface="Trebuchet MS"/>
              </a:rPr>
              <a:t>Onboarding and m</a:t>
            </a:r>
            <a:r>
              <a:rPr lang="en-US" sz="1600" b="0" i="0" u="none" strike="noStrike" cap="none">
                <a:solidFill>
                  <a:srgbClr val="434343"/>
                </a:solidFill>
                <a:latin typeface="Trebuchet MS"/>
                <a:ea typeface="Trebuchet MS"/>
                <a:cs typeface="Trebuchet MS"/>
                <a:sym typeface="Trebuchet MS"/>
              </a:rPr>
              <a:t>onthly training sessions for Sequentum’s entire global team </a:t>
            </a:r>
            <a:endParaRPr sz="1600" b="0" i="0" u="none" strike="noStrike" cap="none">
              <a:solidFill>
                <a:srgbClr val="434343"/>
              </a:solidFill>
              <a:latin typeface="Trebuchet MS"/>
              <a:ea typeface="Trebuchet MS"/>
              <a:cs typeface="Trebuchet MS"/>
              <a:sym typeface="Trebuchet MS"/>
            </a:endParaRPr>
          </a:p>
          <a:p>
            <a:pPr marL="342900" marR="0" lvl="0" indent="-332740" algn="l" rtl="0">
              <a:spcBef>
                <a:spcPts val="1000"/>
              </a:spcBef>
              <a:spcAft>
                <a:spcPts val="0"/>
              </a:spcAft>
              <a:buClr>
                <a:srgbClr val="47B05C"/>
              </a:buClr>
              <a:buSzPts val="1280"/>
              <a:buFont typeface="Noto Sans Symbols"/>
              <a:buChar char="▶"/>
            </a:pPr>
            <a:r>
              <a:rPr lang="en-US" sz="1600">
                <a:solidFill>
                  <a:srgbClr val="434343"/>
                </a:solidFill>
                <a:latin typeface="Trebuchet MS"/>
                <a:ea typeface="Trebuchet MS"/>
                <a:cs typeface="Trebuchet MS"/>
                <a:sym typeface="Trebuchet MS"/>
              </a:rPr>
              <a:t>Legal compliance regarding Personally Identifiable Information (PII)</a:t>
            </a:r>
            <a:br>
              <a:rPr lang="en-US" sz="1600">
                <a:solidFill>
                  <a:srgbClr val="434343"/>
                </a:solidFill>
                <a:latin typeface="Trebuchet MS"/>
                <a:ea typeface="Trebuchet MS"/>
                <a:cs typeface="Trebuchet MS"/>
                <a:sym typeface="Trebuchet MS"/>
              </a:rPr>
            </a:br>
            <a:endParaRPr>
              <a:solidFill>
                <a:srgbClr val="434343"/>
              </a:solidFill>
            </a:endParaRPr>
          </a:p>
          <a:p>
            <a:pPr marL="0" marR="0" lvl="0" indent="0" algn="l" rtl="0">
              <a:spcBef>
                <a:spcPts val="1000"/>
              </a:spcBef>
              <a:spcAft>
                <a:spcPts val="0"/>
              </a:spcAft>
              <a:buNone/>
            </a:pPr>
            <a:r>
              <a:rPr lang="en-US" sz="1800" b="0" i="0" u="none" strike="noStrike" cap="none">
                <a:solidFill>
                  <a:srgbClr val="434343"/>
                </a:solidFill>
                <a:latin typeface="Trebuchet MS"/>
                <a:ea typeface="Trebuchet MS"/>
                <a:cs typeface="Trebuchet MS"/>
                <a:sym typeface="Trebuchet MS"/>
              </a:rPr>
              <a:t>Investment Data Standards Organization (IDSO) - New Standard-Setting Body to Establish Alternative Data Best Practice to mitigate legal &amp; compliance risks </a:t>
            </a:r>
            <a:endParaRPr>
              <a:solidFill>
                <a:srgbClr val="434343"/>
              </a:solidFill>
            </a:endParaRPr>
          </a:p>
          <a:p>
            <a:pPr marL="342900" marR="0" lvl="0" indent="-332740" algn="l" rtl="0">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COO, Sarah McKenna working group committee member to create standards for alternative data </a:t>
            </a:r>
            <a:endParaRPr>
              <a:solidFill>
                <a:srgbClr val="434343"/>
              </a:solidFill>
            </a:endParaRPr>
          </a:p>
          <a:p>
            <a:pPr marL="342900" marR="0" lvl="0" indent="-332740" algn="l" rtl="0">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Mid June 2018, IDSO to publish standards with regard to PII</a:t>
            </a:r>
            <a:endParaRPr>
              <a:solidFill>
                <a:srgbClr val="434343"/>
              </a:solidFill>
            </a:endParaRPr>
          </a:p>
          <a:p>
            <a:pPr marL="742950" marR="0" lvl="1" indent="-204469" algn="l" rtl="0">
              <a:spcBef>
                <a:spcPts val="1000"/>
              </a:spcBef>
              <a:spcAft>
                <a:spcPts val="0"/>
              </a:spcAft>
              <a:buClr>
                <a:schemeClr val="accent1"/>
              </a:buClr>
              <a:buSzPts val="1280"/>
              <a:buFont typeface="Noto Sans Symbols"/>
              <a:buNone/>
            </a:pPr>
            <a:endParaRPr sz="1600" b="0" i="0" u="none" strike="noStrike" cap="none">
              <a:solidFill>
                <a:srgbClr val="434343"/>
              </a:solidFill>
              <a:latin typeface="Trebuchet MS"/>
              <a:ea typeface="Trebuchet MS"/>
              <a:cs typeface="Trebuchet MS"/>
              <a:sym typeface="Trebuchet MS"/>
            </a:endParaRPr>
          </a:p>
        </p:txBody>
      </p:sp>
      <p:sp>
        <p:nvSpPr>
          <p:cNvPr id="222" name="Shape 222"/>
          <p:cNvSpPr/>
          <p:nvPr/>
        </p:nvSpPr>
        <p:spPr>
          <a:xfrm>
            <a:off x="0" y="6507878"/>
            <a:ext cx="121920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rgbClr val="898989"/>
                </a:solidFill>
                <a:latin typeface="Trebuchet MS"/>
                <a:ea typeface="Trebuchet MS"/>
                <a:cs typeface="Trebuchet MS"/>
                <a:sym typeface="Trebuchet MS"/>
              </a:rPr>
              <a:t>									   DRAFT Version 5 / 5.03.2018 		    17</a:t>
            </a:r>
            <a:endParaRP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p:nvPr/>
        </p:nvSpPr>
        <p:spPr>
          <a:xfrm>
            <a:off x="0" y="0"/>
            <a:ext cx="347400" cy="56862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endPos="16000" dist="38100" dir="5400000" fadeDir="5400012" sy="-100000" algn="bl" rotWithShape="0"/>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28" name="Shape 228"/>
          <p:cNvSpPr/>
          <p:nvPr/>
        </p:nvSpPr>
        <p:spPr>
          <a:xfrm flipH="1">
            <a:off x="11844500" y="0"/>
            <a:ext cx="347400" cy="30207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dist="38100" dir="5400000" fadeDir="5400012" sy="-100000" algn="bl" rotWithShape="0"/>
          </a:effectLst>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229" name="Shape 229"/>
          <p:cNvSpPr txBox="1">
            <a:spLocks noGrp="1"/>
          </p:cNvSpPr>
          <p:nvPr>
            <p:ph type="title" idx="4294967295"/>
          </p:nvPr>
        </p:nvSpPr>
        <p:spPr>
          <a:xfrm>
            <a:off x="677334" y="609600"/>
            <a:ext cx="8596800" cy="1320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3600"/>
              <a:buFont typeface="Trebuchet MS"/>
              <a:buNone/>
            </a:pPr>
            <a:r>
              <a:rPr lang="en-US" sz="3600" b="0" i="0" u="none" strike="noStrike" cap="none">
                <a:solidFill>
                  <a:srgbClr val="47B05C"/>
                </a:solidFill>
                <a:latin typeface="Trebuchet MS"/>
                <a:ea typeface="Trebuchet MS"/>
                <a:cs typeface="Trebuchet MS"/>
                <a:sym typeface="Trebuchet MS"/>
              </a:rPr>
              <a:t>Privacy, Security, Compliance</a:t>
            </a:r>
            <a:endParaRPr>
              <a:solidFill>
                <a:srgbClr val="47B05C"/>
              </a:solidFill>
            </a:endParaRPr>
          </a:p>
        </p:txBody>
      </p:sp>
      <p:sp>
        <p:nvSpPr>
          <p:cNvPr id="230" name="Shape 230"/>
          <p:cNvSpPr txBox="1">
            <a:spLocks noGrp="1"/>
          </p:cNvSpPr>
          <p:nvPr>
            <p:ph type="body" idx="4294967295"/>
          </p:nvPr>
        </p:nvSpPr>
        <p:spPr>
          <a:xfrm>
            <a:off x="677325" y="1599875"/>
            <a:ext cx="10331700" cy="5031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0" i="0" u="none" strike="noStrike" cap="none">
                <a:solidFill>
                  <a:srgbClr val="434343"/>
                </a:solidFill>
                <a:latin typeface="Trebuchet MS"/>
                <a:ea typeface="Trebuchet MS"/>
                <a:cs typeface="Trebuchet MS"/>
                <a:sym typeface="Trebuchet MS"/>
              </a:rPr>
              <a:t>Culture of Compliance from our Company, Technology to our People </a:t>
            </a:r>
            <a:endParaRPr>
              <a:solidFill>
                <a:srgbClr val="434343"/>
              </a:solidFill>
            </a:endParaRPr>
          </a:p>
          <a:p>
            <a:pPr marL="0" marR="0" lvl="0" indent="0" algn="l" rtl="0">
              <a:spcBef>
                <a:spcPts val="1000"/>
              </a:spcBef>
              <a:spcAft>
                <a:spcPts val="0"/>
              </a:spcAft>
              <a:buNone/>
            </a:pPr>
            <a:r>
              <a:rPr lang="en-US" sz="1800" b="0" i="0" u="none" strike="noStrike" cap="none">
                <a:solidFill>
                  <a:srgbClr val="434343"/>
                </a:solidFill>
                <a:latin typeface="Trebuchet MS"/>
                <a:ea typeface="Trebuchet MS"/>
                <a:cs typeface="Trebuchet MS"/>
                <a:sym typeface="Trebuchet MS"/>
              </a:rPr>
              <a:t>COMPANY</a:t>
            </a:r>
            <a:endParaRPr>
              <a:solidFill>
                <a:srgbClr val="434343"/>
              </a:solidFill>
            </a:endParaRPr>
          </a:p>
          <a:p>
            <a:pPr marL="342900" marR="0" lvl="0" indent="-332740" algn="l" rtl="0">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Our understanding of, respect for &amp; adherence to creating best practices fosters awareness &amp; understanding of the importance of compliance to mitigate risk  </a:t>
            </a:r>
            <a:endParaRPr>
              <a:solidFill>
                <a:srgbClr val="434343"/>
              </a:solidFill>
            </a:endParaRPr>
          </a:p>
          <a:p>
            <a:pPr marL="342900" marR="0" lvl="0" indent="-332740" algn="l" rtl="0">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Established operational compliance guidelines (key element of onboarding all employees &amp; ongoing training we conduct on a monthly basis)</a:t>
            </a:r>
            <a:endParaRPr>
              <a:solidFill>
                <a:srgbClr val="434343"/>
              </a:solidFill>
            </a:endParaRPr>
          </a:p>
          <a:p>
            <a:pPr marL="0" marR="0" lvl="0" indent="0" algn="l" rtl="0">
              <a:spcBef>
                <a:spcPts val="1000"/>
              </a:spcBef>
              <a:spcAft>
                <a:spcPts val="0"/>
              </a:spcAft>
              <a:buNone/>
            </a:pPr>
            <a:r>
              <a:rPr lang="en-US" sz="1800" b="0" i="0" u="none" strike="noStrike" cap="none">
                <a:solidFill>
                  <a:srgbClr val="434343"/>
                </a:solidFill>
                <a:latin typeface="Trebuchet MS"/>
                <a:ea typeface="Trebuchet MS"/>
                <a:cs typeface="Trebuchet MS"/>
                <a:sym typeface="Trebuchet MS"/>
              </a:rPr>
              <a:t>TECHNOLOGY</a:t>
            </a:r>
            <a:endParaRPr>
              <a:solidFill>
                <a:srgbClr val="434343"/>
              </a:solidFill>
            </a:endParaRPr>
          </a:p>
          <a:p>
            <a:pPr marL="342900" marR="0" lvl="0" indent="-332740" algn="l" rtl="0">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Auto-Anonymized data &amp; auto-removal of all PII with spot checks available on request</a:t>
            </a:r>
            <a:endParaRPr>
              <a:solidFill>
                <a:srgbClr val="434343"/>
              </a:solidFill>
            </a:endParaRPr>
          </a:p>
          <a:p>
            <a:pPr marL="342900" marR="0" lvl="0" indent="-332740" algn="l" rtl="0">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Transparent process with built in tracker to provide audit trail for every agent</a:t>
            </a:r>
            <a:endParaRPr sz="1600" b="0" i="0" u="none" strike="noStrike" cap="none">
              <a:solidFill>
                <a:srgbClr val="434343"/>
              </a:solidFill>
              <a:latin typeface="Trebuchet MS"/>
              <a:ea typeface="Trebuchet MS"/>
              <a:cs typeface="Trebuchet MS"/>
              <a:sym typeface="Trebuchet MS"/>
            </a:endParaRPr>
          </a:p>
          <a:p>
            <a:pPr marL="0" marR="0" lvl="0" indent="0" algn="l" rtl="0">
              <a:spcBef>
                <a:spcPts val="1000"/>
              </a:spcBef>
              <a:spcAft>
                <a:spcPts val="0"/>
              </a:spcAft>
              <a:buNone/>
            </a:pPr>
            <a:r>
              <a:rPr lang="en-US" sz="1800" b="0" i="0" u="none" strike="noStrike" cap="none">
                <a:solidFill>
                  <a:srgbClr val="434343"/>
                </a:solidFill>
                <a:latin typeface="Trebuchet MS"/>
                <a:ea typeface="Trebuchet MS"/>
                <a:cs typeface="Trebuchet MS"/>
                <a:sym typeface="Trebuchet MS"/>
              </a:rPr>
              <a:t>PEOPLE</a:t>
            </a:r>
            <a:endParaRPr>
              <a:solidFill>
                <a:srgbClr val="434343"/>
              </a:solidFill>
            </a:endParaRPr>
          </a:p>
          <a:p>
            <a:pPr marL="342900" marR="0" lvl="0" indent="-332740" algn="l" rtl="0">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Experienced, knowledgeable experts with a deep understanding of current environment &amp; concerns</a:t>
            </a:r>
            <a:endParaRPr>
              <a:solidFill>
                <a:srgbClr val="434343"/>
              </a:solidFill>
            </a:endParaRPr>
          </a:p>
          <a:p>
            <a:pPr marL="342900" marR="0" lvl="0" indent="-332740" algn="l" rtl="0">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Qualified team to provide data vendor certification</a:t>
            </a:r>
            <a:endParaRPr>
              <a:solidFill>
                <a:srgbClr val="434343"/>
              </a:solidFill>
            </a:endParaRPr>
          </a:p>
        </p:txBody>
      </p:sp>
      <p:sp>
        <p:nvSpPr>
          <p:cNvPr id="231" name="Shape 231"/>
          <p:cNvSpPr/>
          <p:nvPr/>
        </p:nvSpPr>
        <p:spPr>
          <a:xfrm>
            <a:off x="0" y="6507878"/>
            <a:ext cx="121920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rgbClr val="898989"/>
                </a:solidFill>
                <a:latin typeface="Trebuchet MS"/>
                <a:ea typeface="Trebuchet MS"/>
                <a:cs typeface="Trebuchet MS"/>
                <a:sym typeface="Trebuchet MS"/>
              </a:rPr>
              <a:t>									   DRAFT Version 5 / 5.03.2018 		    18</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p:nvPr/>
        </p:nvSpPr>
        <p:spPr>
          <a:xfrm>
            <a:off x="0" y="0"/>
            <a:ext cx="347400" cy="56862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endPos="16000" dist="38100" dir="5400000" fadeDir="5400012" sy="-100000" algn="bl" rotWithShape="0"/>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4" name="Shape 74"/>
          <p:cNvSpPr/>
          <p:nvPr/>
        </p:nvSpPr>
        <p:spPr>
          <a:xfrm flipH="1">
            <a:off x="11844500" y="0"/>
            <a:ext cx="347400" cy="30207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dist="38100" dir="5400000" fadeDir="5400012" sy="-100000" algn="bl" rotWithShape="0"/>
          </a:effectLst>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75" name="Shape 75"/>
          <p:cNvSpPr txBox="1">
            <a:spLocks noGrp="1"/>
          </p:cNvSpPr>
          <p:nvPr>
            <p:ph type="title" idx="4294967295"/>
          </p:nvPr>
        </p:nvSpPr>
        <p:spPr>
          <a:xfrm>
            <a:off x="677334" y="609600"/>
            <a:ext cx="10957500" cy="1320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3600"/>
              <a:buFont typeface="Trebuchet MS"/>
              <a:buNone/>
            </a:pPr>
            <a:r>
              <a:rPr lang="en-US" sz="3600" b="0" i="0" u="none" strike="noStrike" cap="none">
                <a:solidFill>
                  <a:srgbClr val="47B05C"/>
                </a:solidFill>
                <a:latin typeface="Trebuchet MS"/>
                <a:ea typeface="Trebuchet MS"/>
                <a:cs typeface="Trebuchet MS"/>
                <a:sym typeface="Trebuchet MS"/>
              </a:rPr>
              <a:t>EY’s 2017 Global Hedge Fund &amp; Investor Survey</a:t>
            </a:r>
            <a:endParaRPr>
              <a:solidFill>
                <a:srgbClr val="47B05C"/>
              </a:solidFill>
            </a:endParaRPr>
          </a:p>
        </p:txBody>
      </p:sp>
      <p:sp>
        <p:nvSpPr>
          <p:cNvPr id="76" name="Shape 76"/>
          <p:cNvSpPr txBox="1">
            <a:spLocks noGrp="1"/>
          </p:cNvSpPr>
          <p:nvPr>
            <p:ph type="body" idx="4294967295"/>
          </p:nvPr>
        </p:nvSpPr>
        <p:spPr>
          <a:xfrm>
            <a:off x="677325" y="2188375"/>
            <a:ext cx="10304100" cy="4247400"/>
          </a:xfrm>
          <a:prstGeom prst="rect">
            <a:avLst/>
          </a:prstGeom>
          <a:noFill/>
          <a:ln>
            <a:noFill/>
          </a:ln>
        </p:spPr>
        <p:txBody>
          <a:bodyPr spcFirstLastPara="1" wrap="square" lIns="91425" tIns="45700" rIns="91425" bIns="45700" anchor="t" anchorCtr="0">
            <a:noAutofit/>
          </a:bodyPr>
          <a:lstStyle/>
          <a:p>
            <a:pPr marL="0" marR="0" lvl="0" indent="0" algn="just" rtl="0">
              <a:spcBef>
                <a:spcPts val="0"/>
              </a:spcBef>
              <a:spcAft>
                <a:spcPts val="0"/>
              </a:spcAft>
              <a:buClr>
                <a:schemeClr val="accent1"/>
              </a:buClr>
              <a:buSzPts val="2080"/>
              <a:buFont typeface="Noto Sans Symbols"/>
              <a:buNone/>
            </a:pPr>
            <a:r>
              <a:rPr lang="en-US" sz="2600" b="0" i="1" u="none" strike="noStrike" cap="none" dirty="0">
                <a:solidFill>
                  <a:srgbClr val="434343"/>
                </a:solidFill>
                <a:latin typeface="Trebuchet MS"/>
                <a:ea typeface="Trebuchet MS"/>
                <a:cs typeface="Trebuchet MS"/>
                <a:sym typeface="Trebuchet MS"/>
              </a:rPr>
              <a:t>“Last year almost half of managers said they did not use, and did not expect to use, nontraditional data in their investment process. However, in the current year, 78% currently use or expect to use nontraditional data”</a:t>
            </a:r>
            <a:endParaRPr dirty="0">
              <a:solidFill>
                <a:srgbClr val="434343"/>
              </a:solidFill>
            </a:endParaRPr>
          </a:p>
          <a:p>
            <a:pPr marL="0" marR="0" lvl="0" indent="0" algn="just" rtl="0">
              <a:spcBef>
                <a:spcPts val="0"/>
              </a:spcBef>
              <a:spcAft>
                <a:spcPts val="0"/>
              </a:spcAft>
              <a:buClr>
                <a:schemeClr val="accent1"/>
              </a:buClr>
              <a:buSzPts val="2080"/>
              <a:buFont typeface="Noto Sans Symbols"/>
              <a:buNone/>
            </a:pPr>
            <a:endParaRPr dirty="0">
              <a:solidFill>
                <a:srgbClr val="434343"/>
              </a:solidFill>
            </a:endParaRPr>
          </a:p>
          <a:p>
            <a:pPr marL="0" marR="0" lvl="0" indent="0" algn="just" rtl="0">
              <a:spcBef>
                <a:spcPts val="0"/>
              </a:spcBef>
              <a:spcAft>
                <a:spcPts val="0"/>
              </a:spcAft>
              <a:buClr>
                <a:schemeClr val="accent1"/>
              </a:buClr>
              <a:buSzPts val="2080"/>
              <a:buFont typeface="Noto Sans Symbols"/>
              <a:buNone/>
            </a:pPr>
            <a:endParaRPr dirty="0">
              <a:solidFill>
                <a:srgbClr val="434343"/>
              </a:solidFill>
            </a:endParaRPr>
          </a:p>
          <a:p>
            <a:pPr marL="0" marR="0" lvl="0" indent="0" algn="just" rtl="0">
              <a:spcBef>
                <a:spcPts val="0"/>
              </a:spcBef>
              <a:spcAft>
                <a:spcPts val="0"/>
              </a:spcAft>
              <a:buClr>
                <a:schemeClr val="accent1"/>
              </a:buClr>
              <a:buSzPts val="2080"/>
              <a:buFont typeface="Noto Sans Symbols"/>
              <a:buNone/>
            </a:pPr>
            <a:r>
              <a:rPr lang="en-US" sz="1000" b="0" i="0" u="none" strike="noStrike" cap="none" dirty="0">
                <a:solidFill>
                  <a:srgbClr val="434343"/>
                </a:solidFill>
                <a:latin typeface="Trebuchet MS"/>
                <a:ea typeface="Trebuchet MS"/>
                <a:cs typeface="Trebuchet MS"/>
                <a:sym typeface="Trebuchet MS"/>
              </a:rPr>
              <a:t>Source:  </a:t>
            </a:r>
            <a:r>
              <a:rPr lang="en-US" sz="1000" b="0" i="0" u="sng" strike="noStrike" cap="none" dirty="0">
                <a:solidFill>
                  <a:srgbClr val="434343"/>
                </a:solidFill>
                <a:latin typeface="Trebuchet MS"/>
                <a:ea typeface="Trebuchet MS"/>
                <a:cs typeface="Trebuchet MS"/>
                <a:sym typeface="Trebuchet MS"/>
              </a:rPr>
              <a:t>http://www.integrity-research.com/new-survey-shows-broader-hedge-fund-use-alternative-data/</a:t>
            </a:r>
            <a:r>
              <a:rPr lang="en-US" sz="1000" b="0" i="0" u="none" strike="noStrike" cap="none" dirty="0">
                <a:solidFill>
                  <a:srgbClr val="434343"/>
                </a:solidFill>
                <a:latin typeface="Trebuchet MS"/>
                <a:ea typeface="Trebuchet MS"/>
                <a:cs typeface="Trebuchet MS"/>
                <a:sym typeface="Trebuchet MS"/>
              </a:rPr>
              <a:t>	</a:t>
            </a:r>
            <a:r>
              <a:rPr lang="en-US" sz="1100" b="0" i="0" u="none" strike="noStrike" cap="none" dirty="0">
                <a:solidFill>
                  <a:srgbClr val="898989"/>
                </a:solidFill>
                <a:latin typeface="Trebuchet MS"/>
                <a:ea typeface="Trebuchet MS"/>
                <a:cs typeface="Trebuchet MS"/>
                <a:sym typeface="Trebuchet MS"/>
              </a:rPr>
              <a:t>						</a:t>
            </a:r>
            <a:endParaRPr dirty="0"/>
          </a:p>
        </p:txBody>
      </p:sp>
      <p:sp>
        <p:nvSpPr>
          <p:cNvPr id="77" name="Shape 77"/>
          <p:cNvSpPr/>
          <p:nvPr/>
        </p:nvSpPr>
        <p:spPr>
          <a:xfrm>
            <a:off x="0" y="6507878"/>
            <a:ext cx="121920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rgbClr val="898989"/>
                </a:solidFill>
                <a:latin typeface="Trebuchet MS"/>
                <a:ea typeface="Trebuchet MS"/>
                <a:cs typeface="Trebuchet MS"/>
                <a:sym typeface="Trebuchet MS"/>
              </a:rPr>
              <a:t>									   DRAFT Version 5 / 5.03.2018 		     1</a:t>
            </a: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Shape 236"/>
          <p:cNvSpPr/>
          <p:nvPr/>
        </p:nvSpPr>
        <p:spPr>
          <a:xfrm>
            <a:off x="0" y="0"/>
            <a:ext cx="347400" cy="56862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endPos="16000" dist="38100" dir="5400000" fadeDir="5400012" sy="-100000" algn="bl" rotWithShape="0"/>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37" name="Shape 237"/>
          <p:cNvSpPr/>
          <p:nvPr/>
        </p:nvSpPr>
        <p:spPr>
          <a:xfrm flipH="1">
            <a:off x="11844500" y="0"/>
            <a:ext cx="347400" cy="30207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dist="38100" dir="5400000" fadeDir="5400012" sy="-100000" algn="bl" rotWithShape="0"/>
          </a:effectLst>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238" name="Shape 238"/>
          <p:cNvSpPr txBox="1">
            <a:spLocks noGrp="1"/>
          </p:cNvSpPr>
          <p:nvPr>
            <p:ph type="title" idx="4294967295"/>
          </p:nvPr>
        </p:nvSpPr>
        <p:spPr>
          <a:xfrm>
            <a:off x="677334" y="609600"/>
            <a:ext cx="8596800" cy="1320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3600"/>
              <a:buFont typeface="Trebuchet MS"/>
              <a:buNone/>
            </a:pPr>
            <a:r>
              <a:rPr lang="en-US" sz="3600" b="0" i="0" u="none" strike="noStrike" cap="none">
                <a:solidFill>
                  <a:srgbClr val="47B05C"/>
                </a:solidFill>
                <a:latin typeface="Trebuchet MS"/>
                <a:ea typeface="Trebuchet MS"/>
                <a:cs typeface="Trebuchet MS"/>
                <a:sym typeface="Trebuchet MS"/>
              </a:rPr>
              <a:t>Next </a:t>
            </a:r>
            <a:r>
              <a:rPr lang="en-US" sz="3600">
                <a:solidFill>
                  <a:srgbClr val="47B05C"/>
                </a:solidFill>
                <a:latin typeface="Trebuchet MS"/>
                <a:ea typeface="Trebuchet MS"/>
                <a:cs typeface="Trebuchet MS"/>
                <a:sym typeface="Trebuchet MS"/>
              </a:rPr>
              <a:t>S</a:t>
            </a:r>
            <a:r>
              <a:rPr lang="en-US" sz="3600" b="0" i="0" u="none" strike="noStrike" cap="none">
                <a:solidFill>
                  <a:srgbClr val="47B05C"/>
                </a:solidFill>
                <a:latin typeface="Trebuchet MS"/>
                <a:ea typeface="Trebuchet MS"/>
                <a:cs typeface="Trebuchet MS"/>
                <a:sym typeface="Trebuchet MS"/>
              </a:rPr>
              <a:t>teps</a:t>
            </a:r>
            <a:endParaRPr>
              <a:solidFill>
                <a:srgbClr val="47B05C"/>
              </a:solidFill>
            </a:endParaRPr>
          </a:p>
        </p:txBody>
      </p:sp>
      <p:sp>
        <p:nvSpPr>
          <p:cNvPr id="239" name="Shape 239"/>
          <p:cNvSpPr txBox="1">
            <a:spLocks noGrp="1"/>
          </p:cNvSpPr>
          <p:nvPr>
            <p:ph type="body" idx="4294967295"/>
          </p:nvPr>
        </p:nvSpPr>
        <p:spPr>
          <a:xfrm>
            <a:off x="677334" y="1846264"/>
            <a:ext cx="8697900" cy="4326000"/>
          </a:xfrm>
          <a:prstGeom prst="rect">
            <a:avLst/>
          </a:prstGeom>
          <a:noFill/>
          <a:ln>
            <a:noFill/>
          </a:ln>
        </p:spPr>
        <p:txBody>
          <a:bodyPr spcFirstLastPara="1" wrap="square" lIns="91425" tIns="45700" rIns="91425" bIns="45700" anchor="t" anchorCtr="0">
            <a:noAutofit/>
          </a:bodyPr>
          <a:lstStyle/>
          <a:p>
            <a:pPr marL="342900" marR="0" lvl="0" indent="-251459" algn="l" rtl="0">
              <a:spcBef>
                <a:spcPts val="0"/>
              </a:spcBef>
              <a:spcAft>
                <a:spcPts val="0"/>
              </a:spcAft>
              <a:buClr>
                <a:schemeClr val="accent1"/>
              </a:buClr>
              <a:buSzPts val="1440"/>
              <a:buFont typeface="Noto Sans Symbols"/>
              <a:buNone/>
            </a:pPr>
            <a:endParaRPr sz="1800" b="0" i="0" u="none" strike="noStrike" cap="none">
              <a:solidFill>
                <a:srgbClr val="434343"/>
              </a:solidFill>
              <a:latin typeface="Trebuchet MS"/>
              <a:ea typeface="Trebuchet MS"/>
              <a:cs typeface="Trebuchet MS"/>
              <a:sym typeface="Trebuchet MS"/>
            </a:endParaRPr>
          </a:p>
          <a:p>
            <a:pPr marL="342900" marR="0" lvl="0" indent="-251459" algn="l" rtl="0">
              <a:spcBef>
                <a:spcPts val="1000"/>
              </a:spcBef>
              <a:spcAft>
                <a:spcPts val="0"/>
              </a:spcAft>
              <a:buClr>
                <a:schemeClr val="accent1"/>
              </a:buClr>
              <a:buSzPts val="1440"/>
              <a:buFont typeface="Noto Sans Symbols"/>
              <a:buNone/>
            </a:pPr>
            <a:endParaRPr sz="1800" b="0" i="0" u="none" strike="noStrike" cap="none">
              <a:solidFill>
                <a:srgbClr val="434343"/>
              </a:solidFill>
              <a:latin typeface="Trebuchet MS"/>
              <a:ea typeface="Trebuchet MS"/>
              <a:cs typeface="Trebuchet MS"/>
              <a:sym typeface="Trebuchet MS"/>
            </a:endParaRPr>
          </a:p>
          <a:p>
            <a:pPr marL="342900" marR="0" lvl="0" indent="-251459" algn="l" rtl="0">
              <a:spcBef>
                <a:spcPts val="1000"/>
              </a:spcBef>
              <a:spcAft>
                <a:spcPts val="0"/>
              </a:spcAft>
              <a:buClr>
                <a:schemeClr val="accent1"/>
              </a:buClr>
              <a:buSzPts val="1440"/>
              <a:buFont typeface="Noto Sans Symbols"/>
              <a:buNone/>
            </a:pPr>
            <a:endParaRPr sz="1800" b="0" i="0" u="none" strike="noStrike" cap="none">
              <a:solidFill>
                <a:srgbClr val="434343"/>
              </a:solidFill>
              <a:latin typeface="Trebuchet MS"/>
              <a:ea typeface="Trebuchet MS"/>
              <a:cs typeface="Trebuchet MS"/>
              <a:sym typeface="Trebuchet MS"/>
            </a:endParaRPr>
          </a:p>
          <a:p>
            <a:pPr marL="342900" marR="0" lvl="0" indent="-251459" algn="l" rtl="0">
              <a:spcBef>
                <a:spcPts val="1000"/>
              </a:spcBef>
              <a:spcAft>
                <a:spcPts val="0"/>
              </a:spcAft>
              <a:buClr>
                <a:schemeClr val="accent1"/>
              </a:buClr>
              <a:buSzPts val="1440"/>
              <a:buFont typeface="Noto Sans Symbols"/>
              <a:buNone/>
            </a:pPr>
            <a:endParaRPr sz="1800" b="0" i="0" u="none" strike="noStrike" cap="none">
              <a:solidFill>
                <a:srgbClr val="434343"/>
              </a:solidFill>
              <a:latin typeface="Trebuchet MS"/>
              <a:ea typeface="Trebuchet MS"/>
              <a:cs typeface="Trebuchet MS"/>
              <a:sym typeface="Trebuchet MS"/>
            </a:endParaRPr>
          </a:p>
          <a:p>
            <a:pPr marL="342900" marR="0" lvl="0" indent="-251459" algn="l" rtl="0">
              <a:spcBef>
                <a:spcPts val="1000"/>
              </a:spcBef>
              <a:spcAft>
                <a:spcPts val="0"/>
              </a:spcAft>
              <a:buClr>
                <a:schemeClr val="accent1"/>
              </a:buClr>
              <a:buSzPts val="1440"/>
              <a:buFont typeface="Noto Sans Symbols"/>
              <a:buNone/>
            </a:pPr>
            <a:endParaRPr sz="1800" b="0" i="0" u="none" strike="noStrike" cap="none">
              <a:solidFill>
                <a:srgbClr val="434343"/>
              </a:solidFill>
              <a:latin typeface="Trebuchet MS"/>
              <a:ea typeface="Trebuchet MS"/>
              <a:cs typeface="Trebuchet MS"/>
              <a:sym typeface="Trebuchet MS"/>
            </a:endParaRPr>
          </a:p>
          <a:p>
            <a:pPr marL="342900" marR="0" lvl="0" indent="-251459" algn="l" rtl="0">
              <a:spcBef>
                <a:spcPts val="1000"/>
              </a:spcBef>
              <a:spcAft>
                <a:spcPts val="0"/>
              </a:spcAft>
              <a:buClr>
                <a:schemeClr val="accent1"/>
              </a:buClr>
              <a:buSzPts val="1440"/>
              <a:buFont typeface="Noto Sans Symbols"/>
              <a:buNone/>
            </a:pPr>
            <a:endParaRPr sz="1800" b="0" i="0" u="none" strike="noStrike" cap="none">
              <a:solidFill>
                <a:srgbClr val="434343"/>
              </a:solidFill>
              <a:latin typeface="Trebuchet MS"/>
              <a:ea typeface="Trebuchet MS"/>
              <a:cs typeface="Trebuchet MS"/>
              <a:sym typeface="Trebuchet MS"/>
            </a:endParaRPr>
          </a:p>
          <a:p>
            <a:pPr marL="342900" marR="0" lvl="0" indent="-251459" algn="l" rtl="0">
              <a:spcBef>
                <a:spcPts val="1000"/>
              </a:spcBef>
              <a:spcAft>
                <a:spcPts val="0"/>
              </a:spcAft>
              <a:buClr>
                <a:schemeClr val="accent1"/>
              </a:buClr>
              <a:buSzPts val="1440"/>
              <a:buFont typeface="Noto Sans Symbols"/>
              <a:buNone/>
            </a:pPr>
            <a:endParaRPr sz="1800" b="0" i="0" u="none" strike="noStrike" cap="none">
              <a:solidFill>
                <a:srgbClr val="434343"/>
              </a:solidFill>
              <a:latin typeface="Trebuchet MS"/>
              <a:ea typeface="Trebuchet MS"/>
              <a:cs typeface="Trebuchet MS"/>
              <a:sym typeface="Trebuchet MS"/>
            </a:endParaRPr>
          </a:p>
          <a:p>
            <a:pPr marL="342900" marR="0" lvl="0" indent="-251459" algn="l" rtl="0">
              <a:spcBef>
                <a:spcPts val="1000"/>
              </a:spcBef>
              <a:spcAft>
                <a:spcPts val="0"/>
              </a:spcAft>
              <a:buClr>
                <a:schemeClr val="accent1"/>
              </a:buClr>
              <a:buSzPts val="1440"/>
              <a:buFont typeface="Noto Sans Symbols"/>
              <a:buNone/>
            </a:pPr>
            <a:endParaRPr sz="1800" b="0" i="0" u="none" strike="noStrike" cap="none">
              <a:solidFill>
                <a:srgbClr val="434343"/>
              </a:solidFill>
              <a:latin typeface="Trebuchet MS"/>
              <a:ea typeface="Trebuchet MS"/>
              <a:cs typeface="Trebuchet MS"/>
              <a:sym typeface="Trebuchet MS"/>
            </a:endParaRPr>
          </a:p>
          <a:p>
            <a:pPr marL="3200400" marR="0" lvl="7" indent="0" algn="l" rtl="0">
              <a:spcBef>
                <a:spcPts val="1000"/>
              </a:spcBef>
              <a:spcAft>
                <a:spcPts val="0"/>
              </a:spcAft>
              <a:buClr>
                <a:schemeClr val="accent1"/>
              </a:buClr>
              <a:buSzPts val="960"/>
              <a:buFont typeface="Noto Sans Symbols"/>
              <a:buNone/>
            </a:pPr>
            <a:r>
              <a:rPr lang="en-US" sz="1200" b="0" i="0" u="none" strike="noStrike" cap="none">
                <a:solidFill>
                  <a:srgbClr val="434343"/>
                </a:solidFill>
                <a:latin typeface="Trebuchet MS"/>
                <a:ea typeface="Trebuchet MS"/>
                <a:cs typeface="Trebuchet MS"/>
                <a:sym typeface="Trebuchet MS"/>
              </a:rPr>
              <a:t>	</a:t>
            </a:r>
            <a:r>
              <a:rPr lang="en-US" sz="1400" b="0" i="1" u="none" strike="noStrike" cap="none">
                <a:solidFill>
                  <a:srgbClr val="434343"/>
                </a:solidFill>
                <a:latin typeface="Trebuchet MS"/>
                <a:ea typeface="Trebuchet MS"/>
                <a:cs typeface="Trebuchet MS"/>
                <a:sym typeface="Trebuchet MS"/>
              </a:rPr>
              <a:t>	</a:t>
            </a:r>
            <a:endParaRPr>
              <a:solidFill>
                <a:srgbClr val="434343"/>
              </a:solidFill>
            </a:endParaRPr>
          </a:p>
          <a:p>
            <a:pPr marL="3200400" marR="0" lvl="7" indent="0" algn="l" rtl="0">
              <a:spcBef>
                <a:spcPts val="1000"/>
              </a:spcBef>
              <a:spcAft>
                <a:spcPts val="0"/>
              </a:spcAft>
              <a:buClr>
                <a:schemeClr val="accent1"/>
              </a:buClr>
              <a:buSzPts val="1120"/>
              <a:buFont typeface="Noto Sans Symbols"/>
              <a:buNone/>
            </a:pPr>
            <a:endParaRPr sz="1400" b="0" i="1" u="none" strike="noStrike" cap="none">
              <a:solidFill>
                <a:srgbClr val="434343"/>
              </a:solidFill>
              <a:latin typeface="Trebuchet MS"/>
              <a:ea typeface="Trebuchet MS"/>
              <a:cs typeface="Trebuchet MS"/>
              <a:sym typeface="Trebuchet MS"/>
            </a:endParaRPr>
          </a:p>
          <a:p>
            <a:pPr marL="3200400" marR="0" lvl="7" indent="0" algn="l" rtl="0">
              <a:spcBef>
                <a:spcPts val="1000"/>
              </a:spcBef>
              <a:spcAft>
                <a:spcPts val="0"/>
              </a:spcAft>
              <a:buClr>
                <a:schemeClr val="accent1"/>
              </a:buClr>
              <a:buSzPts val="1120"/>
              <a:buFont typeface="Noto Sans Symbols"/>
              <a:buNone/>
            </a:pPr>
            <a:r>
              <a:rPr lang="en-US" sz="1400" b="0" i="1" u="none" strike="noStrike" cap="none">
                <a:solidFill>
                  <a:srgbClr val="434343"/>
                </a:solidFill>
                <a:latin typeface="Trebuchet MS"/>
                <a:ea typeface="Trebuchet MS"/>
                <a:cs typeface="Trebuchet MS"/>
                <a:sym typeface="Trebuchet MS"/>
              </a:rPr>
              <a:t>`		Thank you!</a:t>
            </a:r>
            <a:endParaRPr>
              <a:solidFill>
                <a:srgbClr val="434343"/>
              </a:solidFill>
            </a:endParaRPr>
          </a:p>
          <a:p>
            <a:pPr marL="342900" marR="0" lvl="0" indent="-251459" algn="l" rtl="0">
              <a:spcBef>
                <a:spcPts val="1000"/>
              </a:spcBef>
              <a:spcAft>
                <a:spcPts val="0"/>
              </a:spcAft>
              <a:buClr>
                <a:schemeClr val="accent1"/>
              </a:buClr>
              <a:buSzPts val="1440"/>
              <a:buFont typeface="Noto Sans Symbols"/>
              <a:buNone/>
            </a:pPr>
            <a:endParaRPr sz="1800" b="0" i="0" u="none" strike="noStrike" cap="none">
              <a:solidFill>
                <a:srgbClr val="434343"/>
              </a:solidFill>
              <a:latin typeface="Trebuchet MS"/>
              <a:ea typeface="Trebuchet MS"/>
              <a:cs typeface="Trebuchet MS"/>
              <a:sym typeface="Trebuchet MS"/>
            </a:endParaRPr>
          </a:p>
        </p:txBody>
      </p:sp>
      <p:sp>
        <p:nvSpPr>
          <p:cNvPr id="240" name="Shape 240"/>
          <p:cNvSpPr/>
          <p:nvPr/>
        </p:nvSpPr>
        <p:spPr>
          <a:xfrm>
            <a:off x="0" y="6507878"/>
            <a:ext cx="121920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rgbClr val="898989"/>
                </a:solidFill>
                <a:latin typeface="Trebuchet MS"/>
                <a:ea typeface="Trebuchet MS"/>
                <a:cs typeface="Trebuchet MS"/>
                <a:sym typeface="Trebuchet MS"/>
              </a:rPr>
              <a:t>									   DRAFT Version 5 / 5.03.2018 		    19</a:t>
            </a:r>
            <a:endParaRP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Shape 245"/>
          <p:cNvSpPr/>
          <p:nvPr/>
        </p:nvSpPr>
        <p:spPr>
          <a:xfrm>
            <a:off x="0" y="0"/>
            <a:ext cx="347400" cy="56862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endPos="16000" dist="38100" dir="5400000" fadeDir="5400012" sy="-100000" algn="bl" rotWithShape="0"/>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6" name="Shape 246"/>
          <p:cNvSpPr/>
          <p:nvPr/>
        </p:nvSpPr>
        <p:spPr>
          <a:xfrm flipH="1">
            <a:off x="11844500" y="0"/>
            <a:ext cx="347400" cy="30207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dist="38100" dir="5400000" fadeDir="5400012" sy="-100000" algn="bl" rotWithShape="0"/>
          </a:effectLst>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247" name="Shape 247"/>
          <p:cNvSpPr txBox="1">
            <a:spLocks noGrp="1"/>
          </p:cNvSpPr>
          <p:nvPr>
            <p:ph type="title" idx="4294967295"/>
          </p:nvPr>
        </p:nvSpPr>
        <p:spPr>
          <a:xfrm>
            <a:off x="677334" y="609600"/>
            <a:ext cx="8596800" cy="1320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3600"/>
              <a:buFont typeface="Trebuchet MS"/>
              <a:buNone/>
            </a:pPr>
            <a:r>
              <a:rPr lang="en-US" sz="3600" b="0" i="0" u="none" strike="noStrike" cap="none" dirty="0">
                <a:solidFill>
                  <a:srgbClr val="47B05C"/>
                </a:solidFill>
                <a:latin typeface="Trebuchet MS"/>
                <a:ea typeface="Trebuchet MS"/>
                <a:cs typeface="Trebuchet MS"/>
                <a:sym typeface="Trebuchet MS"/>
              </a:rPr>
              <a:t>Contact</a:t>
            </a:r>
            <a:r>
              <a:rPr lang="en-US" sz="3600" b="0" i="0" u="none" strike="noStrike" cap="none" dirty="0">
                <a:solidFill>
                  <a:schemeClr val="accent1"/>
                </a:solidFill>
                <a:latin typeface="Trebuchet MS"/>
                <a:ea typeface="Trebuchet MS"/>
                <a:cs typeface="Trebuchet MS"/>
                <a:sym typeface="Trebuchet MS"/>
              </a:rPr>
              <a:t> </a:t>
            </a:r>
            <a:endParaRPr dirty="0"/>
          </a:p>
        </p:txBody>
      </p:sp>
      <p:sp>
        <p:nvSpPr>
          <p:cNvPr id="248" name="Shape 248"/>
          <p:cNvSpPr txBox="1">
            <a:spLocks noGrp="1"/>
          </p:cNvSpPr>
          <p:nvPr>
            <p:ph type="body" idx="4294967295"/>
          </p:nvPr>
        </p:nvSpPr>
        <p:spPr>
          <a:xfrm>
            <a:off x="885584" y="1805389"/>
            <a:ext cx="8596800" cy="3880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1440"/>
              <a:buFont typeface="Noto Sans Symbols"/>
              <a:buNone/>
            </a:pPr>
            <a:r>
              <a:rPr lang="en-US" sz="1800" b="0" i="0" u="none" strike="noStrike" cap="none" dirty="0">
                <a:solidFill>
                  <a:srgbClr val="434343"/>
                </a:solidFill>
                <a:latin typeface="Trebuchet MS"/>
                <a:ea typeface="Trebuchet MS"/>
                <a:cs typeface="Trebuchet MS"/>
                <a:sym typeface="Trebuchet MS"/>
              </a:rPr>
              <a:t>Sarah McKenna, COO</a:t>
            </a:r>
            <a:br>
              <a:rPr lang="en-US" sz="1800" b="0" i="0" u="none" strike="noStrike" cap="none" dirty="0">
                <a:solidFill>
                  <a:srgbClr val="434343"/>
                </a:solidFill>
                <a:latin typeface="Trebuchet MS"/>
                <a:ea typeface="Trebuchet MS"/>
                <a:cs typeface="Trebuchet MS"/>
                <a:sym typeface="Trebuchet MS"/>
              </a:rPr>
            </a:br>
            <a:r>
              <a:rPr lang="en-US" sz="1800" b="0" i="0" u="none" strike="noStrike" cap="none" dirty="0">
                <a:solidFill>
                  <a:srgbClr val="434343"/>
                </a:solidFill>
                <a:latin typeface="Trebuchet MS"/>
                <a:ea typeface="Trebuchet MS"/>
                <a:cs typeface="Trebuchet MS"/>
                <a:sym typeface="Trebuchet MS"/>
              </a:rPr>
              <a:t>T:  646.450.0816</a:t>
            </a:r>
            <a:br>
              <a:rPr lang="en-US" sz="1800" b="0" i="0" u="none" strike="noStrike" cap="none" dirty="0">
                <a:solidFill>
                  <a:srgbClr val="3F3F3F"/>
                </a:solidFill>
                <a:latin typeface="Trebuchet MS"/>
                <a:ea typeface="Trebuchet MS"/>
                <a:cs typeface="Trebuchet MS"/>
                <a:sym typeface="Trebuchet MS"/>
              </a:rPr>
            </a:br>
            <a:r>
              <a:rPr lang="en-US" sz="1800" b="0" i="0" u="none" strike="noStrike" cap="none" dirty="0">
                <a:solidFill>
                  <a:srgbClr val="3F3F3F"/>
                </a:solidFill>
                <a:latin typeface="Trebuchet MS"/>
                <a:ea typeface="Trebuchet MS"/>
                <a:cs typeface="Trebuchet MS"/>
                <a:sym typeface="Trebuchet MS"/>
              </a:rPr>
              <a:t>E:  </a:t>
            </a:r>
            <a:r>
              <a:rPr lang="en-US" sz="1800" b="0" i="0" u="sng" strike="noStrike" cap="none" dirty="0">
                <a:solidFill>
                  <a:schemeClr val="bg2"/>
                </a:solidFill>
                <a:latin typeface="Trebuchet MS"/>
                <a:ea typeface="Trebuchet MS"/>
                <a:cs typeface="Trebuchet MS"/>
                <a:sym typeface="Trebuchet MS"/>
              </a:rPr>
              <a:t>sarah.mckenna@sequentum.co</a:t>
            </a:r>
            <a:r>
              <a:rPr lang="en-US" sz="1800" b="0" i="0" u="sng" strike="noStrike" cap="none" dirty="0">
                <a:solidFill>
                  <a:schemeClr val="tx1"/>
                </a:solidFill>
                <a:latin typeface="Trebuchet MS"/>
                <a:ea typeface="Trebuchet MS"/>
                <a:cs typeface="Trebuchet MS"/>
                <a:sym typeface="Trebuchet MS"/>
              </a:rPr>
              <a:t>m</a:t>
            </a:r>
            <a:br>
              <a:rPr lang="en-US" sz="1800" b="0" i="0" u="none" strike="noStrike" cap="none" dirty="0">
                <a:solidFill>
                  <a:srgbClr val="898989"/>
                </a:solidFill>
                <a:latin typeface="Trebuchet MS"/>
                <a:ea typeface="Trebuchet MS"/>
                <a:cs typeface="Trebuchet MS"/>
                <a:sym typeface="Trebuchet MS"/>
              </a:rPr>
            </a:br>
            <a:endParaRPr sz="1800" b="0" i="0" u="none" strike="noStrike" cap="none" dirty="0">
              <a:solidFill>
                <a:srgbClr val="898989"/>
              </a:solidFill>
              <a:latin typeface="Trebuchet MS"/>
              <a:ea typeface="Trebuchet MS"/>
              <a:cs typeface="Trebuchet MS"/>
              <a:sym typeface="Trebuchet MS"/>
            </a:endParaRPr>
          </a:p>
          <a:p>
            <a:pPr marL="0" marR="0" lvl="0" indent="0" algn="l" rtl="0">
              <a:spcBef>
                <a:spcPts val="1000"/>
              </a:spcBef>
              <a:spcAft>
                <a:spcPts val="0"/>
              </a:spcAft>
              <a:buClr>
                <a:schemeClr val="accent1"/>
              </a:buClr>
              <a:buSzPts val="1440"/>
              <a:buFont typeface="Noto Sans Symbols"/>
              <a:buNone/>
            </a:pPr>
            <a:r>
              <a:rPr lang="en-US" sz="1800" b="0" i="0" u="none" strike="noStrike" cap="none" dirty="0" err="1">
                <a:solidFill>
                  <a:srgbClr val="434343"/>
                </a:solidFill>
                <a:latin typeface="Trebuchet MS"/>
                <a:ea typeface="Trebuchet MS"/>
                <a:cs typeface="Trebuchet MS"/>
                <a:sym typeface="Trebuchet MS"/>
              </a:rPr>
              <a:t>Sequentum</a:t>
            </a:r>
            <a:r>
              <a:rPr lang="en-US" sz="1800" b="0" i="0" u="none" strike="noStrike" cap="none" dirty="0">
                <a:solidFill>
                  <a:srgbClr val="434343"/>
                </a:solidFill>
                <a:latin typeface="Trebuchet MS"/>
                <a:ea typeface="Trebuchet MS"/>
                <a:cs typeface="Trebuchet MS"/>
                <a:sym typeface="Trebuchet MS"/>
              </a:rPr>
              <a:t> Inc.</a:t>
            </a:r>
            <a:br>
              <a:rPr lang="en-US" sz="1800" b="0" i="0" u="none" strike="noStrike" cap="none" dirty="0">
                <a:solidFill>
                  <a:srgbClr val="434343"/>
                </a:solidFill>
                <a:latin typeface="Trebuchet MS"/>
                <a:ea typeface="Trebuchet MS"/>
                <a:cs typeface="Trebuchet MS"/>
                <a:sym typeface="Trebuchet MS"/>
              </a:rPr>
            </a:br>
            <a:r>
              <a:rPr lang="en-US" sz="1800" b="0" i="0" u="none" strike="noStrike" cap="none" dirty="0">
                <a:solidFill>
                  <a:srgbClr val="434343"/>
                </a:solidFill>
                <a:latin typeface="Trebuchet MS"/>
                <a:ea typeface="Trebuchet MS"/>
                <a:cs typeface="Trebuchet MS"/>
                <a:sym typeface="Trebuchet MS"/>
              </a:rPr>
              <a:t>33 Irving Pl, Floor 5</a:t>
            </a:r>
            <a:br>
              <a:rPr lang="en-US" sz="1800" b="0" i="0" u="none" strike="noStrike" cap="none" dirty="0">
                <a:solidFill>
                  <a:srgbClr val="434343"/>
                </a:solidFill>
                <a:latin typeface="Trebuchet MS"/>
                <a:ea typeface="Trebuchet MS"/>
                <a:cs typeface="Trebuchet MS"/>
                <a:sym typeface="Trebuchet MS"/>
              </a:rPr>
            </a:br>
            <a:r>
              <a:rPr lang="en-US" sz="1800" b="0" i="0" u="none" strike="noStrike" cap="none" dirty="0">
                <a:solidFill>
                  <a:srgbClr val="434343"/>
                </a:solidFill>
                <a:latin typeface="Trebuchet MS"/>
                <a:ea typeface="Trebuchet MS"/>
                <a:cs typeface="Trebuchet MS"/>
                <a:sym typeface="Trebuchet MS"/>
              </a:rPr>
              <a:t>New York, NY 10003</a:t>
            </a:r>
            <a:br>
              <a:rPr lang="en-US" sz="1800" b="0" i="0" u="none" strike="noStrike" cap="none" dirty="0">
                <a:solidFill>
                  <a:srgbClr val="434343"/>
                </a:solidFill>
                <a:latin typeface="Trebuchet MS"/>
                <a:ea typeface="Trebuchet MS"/>
                <a:cs typeface="Trebuchet MS"/>
                <a:sym typeface="Trebuchet MS"/>
              </a:rPr>
            </a:br>
            <a:r>
              <a:rPr lang="en-US" sz="1800" b="0" i="0" u="none" strike="noStrike" cap="none" dirty="0">
                <a:solidFill>
                  <a:srgbClr val="434343"/>
                </a:solidFill>
                <a:latin typeface="Trebuchet MS"/>
                <a:ea typeface="Trebuchet MS"/>
                <a:cs typeface="Trebuchet MS"/>
                <a:sym typeface="Trebuchet MS"/>
              </a:rPr>
              <a:t>USA</a:t>
            </a:r>
            <a:br>
              <a:rPr lang="en-US" sz="1800" b="0" i="0" u="none" strike="noStrike" cap="none" dirty="0">
                <a:solidFill>
                  <a:srgbClr val="434343"/>
                </a:solidFill>
                <a:latin typeface="Trebuchet MS"/>
                <a:ea typeface="Trebuchet MS"/>
                <a:cs typeface="Trebuchet MS"/>
                <a:sym typeface="Trebuchet MS"/>
              </a:rPr>
            </a:br>
            <a:r>
              <a:rPr lang="en-US" sz="1800" b="0" i="0" u="none" strike="noStrike" cap="none" dirty="0">
                <a:solidFill>
                  <a:srgbClr val="434343"/>
                </a:solidFill>
                <a:latin typeface="Trebuchet MS"/>
                <a:ea typeface="Trebuchet MS"/>
                <a:cs typeface="Trebuchet MS"/>
                <a:sym typeface="Trebuchet MS"/>
              </a:rPr>
              <a:t>T:  866.594.6019</a:t>
            </a:r>
            <a:br>
              <a:rPr lang="en-US" sz="1800" dirty="0">
                <a:solidFill>
                  <a:srgbClr val="434343"/>
                </a:solidFill>
                <a:latin typeface="Trebuchet MS"/>
                <a:ea typeface="Trebuchet MS"/>
                <a:cs typeface="Trebuchet MS"/>
                <a:sym typeface="Trebuchet MS"/>
              </a:rPr>
            </a:br>
            <a:r>
              <a:rPr lang="en-US" sz="1800" dirty="0">
                <a:solidFill>
                  <a:srgbClr val="434343"/>
                </a:solidFill>
                <a:latin typeface="Trebuchet MS"/>
                <a:ea typeface="Trebuchet MS"/>
                <a:cs typeface="Trebuchet MS"/>
                <a:sym typeface="Trebuchet MS"/>
              </a:rPr>
              <a:t>E:  </a:t>
            </a:r>
            <a:r>
              <a:rPr lang="en-US" sz="1800" u="sng" dirty="0">
                <a:solidFill>
                  <a:schemeClr val="bg2"/>
                </a:solidFill>
                <a:latin typeface="Trebuchet MS"/>
                <a:ea typeface="Trebuchet MS"/>
                <a:cs typeface="Trebuchet MS"/>
                <a:sym typeface="Trebuchet MS"/>
              </a:rPr>
              <a:t>info@sequentum.com</a:t>
            </a:r>
            <a:r>
              <a:rPr lang="en-US" sz="1800" dirty="0">
                <a:solidFill>
                  <a:schemeClr val="bg2"/>
                </a:solidFill>
                <a:latin typeface="Trebuchet MS"/>
                <a:ea typeface="Trebuchet MS"/>
                <a:cs typeface="Trebuchet MS"/>
                <a:sym typeface="Trebuchet MS"/>
              </a:rPr>
              <a:t> </a:t>
            </a:r>
            <a:endParaRPr sz="1800" dirty="0">
              <a:solidFill>
                <a:schemeClr val="bg2"/>
              </a:solidFill>
              <a:latin typeface="Trebuchet MS"/>
              <a:ea typeface="Trebuchet MS"/>
              <a:cs typeface="Trebuchet MS"/>
              <a:sym typeface="Trebuchet MS"/>
            </a:endParaRPr>
          </a:p>
        </p:txBody>
      </p:sp>
      <p:sp>
        <p:nvSpPr>
          <p:cNvPr id="249" name="Shape 249"/>
          <p:cNvSpPr/>
          <p:nvPr/>
        </p:nvSpPr>
        <p:spPr>
          <a:xfrm>
            <a:off x="0" y="6507878"/>
            <a:ext cx="121920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rgbClr val="898989"/>
                </a:solidFill>
                <a:latin typeface="Trebuchet MS"/>
                <a:ea typeface="Trebuchet MS"/>
                <a:cs typeface="Trebuchet MS"/>
                <a:sym typeface="Trebuchet MS"/>
              </a:rPr>
              <a:t>									   DRAFT Version 5 / 5.03.2018 		     20</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Shape 82"/>
          <p:cNvSpPr/>
          <p:nvPr/>
        </p:nvSpPr>
        <p:spPr>
          <a:xfrm>
            <a:off x="0" y="0"/>
            <a:ext cx="347400" cy="56862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endPos="16000" dist="38100" dir="5400000" fadeDir="5400012" sy="-100000" algn="bl" rotWithShape="0"/>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3" name="Shape 83"/>
          <p:cNvSpPr/>
          <p:nvPr/>
        </p:nvSpPr>
        <p:spPr>
          <a:xfrm flipH="1">
            <a:off x="11844500" y="0"/>
            <a:ext cx="347400" cy="30207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dist="38100" dir="5400000" fadeDir="5400012" sy="-100000" algn="bl" rotWithShape="0"/>
          </a:effectLst>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84" name="Shape 84"/>
          <p:cNvSpPr txBox="1">
            <a:spLocks noGrp="1"/>
          </p:cNvSpPr>
          <p:nvPr>
            <p:ph type="title" idx="4294967295"/>
          </p:nvPr>
        </p:nvSpPr>
        <p:spPr>
          <a:xfrm>
            <a:off x="677334" y="609600"/>
            <a:ext cx="10957500" cy="1320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3600"/>
              <a:buFont typeface="Trebuchet MS"/>
              <a:buNone/>
            </a:pPr>
            <a:r>
              <a:rPr lang="en-US" sz="3600" b="0" i="0" u="none" strike="noStrike" cap="none">
                <a:solidFill>
                  <a:srgbClr val="47B05C"/>
                </a:solidFill>
                <a:latin typeface="Trebuchet MS"/>
                <a:ea typeface="Trebuchet MS"/>
                <a:cs typeface="Trebuchet MS"/>
                <a:sym typeface="Trebuchet MS"/>
              </a:rPr>
              <a:t>EY’s 2017 Global Hedge Fund &amp; Investor Survey</a:t>
            </a:r>
            <a:endParaRPr>
              <a:solidFill>
                <a:srgbClr val="47B05C"/>
              </a:solidFill>
            </a:endParaRPr>
          </a:p>
        </p:txBody>
      </p:sp>
      <p:sp>
        <p:nvSpPr>
          <p:cNvPr id="85" name="Shape 85"/>
          <p:cNvSpPr txBox="1">
            <a:spLocks noGrp="1"/>
          </p:cNvSpPr>
          <p:nvPr>
            <p:ph type="body" idx="4294967295"/>
          </p:nvPr>
        </p:nvSpPr>
        <p:spPr>
          <a:xfrm>
            <a:off x="677325" y="2160600"/>
            <a:ext cx="10068000" cy="4593600"/>
          </a:xfrm>
          <a:prstGeom prst="rect">
            <a:avLst/>
          </a:prstGeom>
          <a:noFill/>
          <a:ln>
            <a:noFill/>
          </a:ln>
        </p:spPr>
        <p:txBody>
          <a:bodyPr spcFirstLastPara="1" wrap="square" lIns="91425" tIns="45700" rIns="91425" bIns="45700" anchor="t" anchorCtr="0">
            <a:noAutofit/>
          </a:bodyPr>
          <a:lstStyle/>
          <a:p>
            <a:pPr marL="0" marR="0" lvl="0" indent="0" algn="just" rtl="0">
              <a:spcBef>
                <a:spcPts val="0"/>
              </a:spcBef>
              <a:spcAft>
                <a:spcPts val="0"/>
              </a:spcAft>
              <a:buClr>
                <a:schemeClr val="accent1"/>
              </a:buClr>
              <a:buSzPts val="2080"/>
              <a:buFont typeface="Noto Sans Symbols"/>
              <a:buNone/>
            </a:pPr>
            <a:r>
              <a:rPr lang="en-US" sz="2600" b="0" i="1" u="none" strike="noStrike" cap="none" dirty="0">
                <a:solidFill>
                  <a:srgbClr val="434343"/>
                </a:solidFill>
                <a:latin typeface="Trebuchet MS"/>
                <a:ea typeface="Trebuchet MS"/>
                <a:cs typeface="Trebuchet MS"/>
                <a:sym typeface="Trebuchet MS"/>
              </a:rPr>
              <a:t>“The biggest challenges for hedge funds using alternative data were onboarding and managing data, followed by finding data that provides value.  EY said that hedge funds would also need to navigate potential legal issues around data ownership…”</a:t>
            </a:r>
            <a:endParaRPr dirty="0">
              <a:solidFill>
                <a:srgbClr val="434343"/>
              </a:solidFill>
            </a:endParaRPr>
          </a:p>
          <a:p>
            <a:pPr marL="0" marR="0" lvl="0" indent="0" algn="just" rtl="0">
              <a:spcBef>
                <a:spcPts val="1000"/>
              </a:spcBef>
              <a:spcAft>
                <a:spcPts val="0"/>
              </a:spcAft>
              <a:buClr>
                <a:schemeClr val="accent1"/>
              </a:buClr>
              <a:buSzPts val="960"/>
              <a:buFont typeface="Noto Sans Symbols"/>
              <a:buNone/>
            </a:pPr>
            <a:r>
              <a:rPr lang="en-US" sz="1200" b="0" i="0" u="none" strike="noStrike" cap="none" dirty="0">
                <a:solidFill>
                  <a:srgbClr val="898989"/>
                </a:solidFill>
                <a:latin typeface="Trebuchet MS"/>
                <a:ea typeface="Trebuchet MS"/>
                <a:cs typeface="Trebuchet MS"/>
                <a:sym typeface="Trebuchet MS"/>
              </a:rPr>
              <a:t>	</a:t>
            </a:r>
            <a:endParaRPr sz="1200" b="0" i="0" u="none" strike="noStrike" cap="none" dirty="0">
              <a:solidFill>
                <a:srgbClr val="898989"/>
              </a:solidFill>
              <a:latin typeface="Trebuchet MS"/>
              <a:ea typeface="Trebuchet MS"/>
              <a:cs typeface="Trebuchet MS"/>
              <a:sym typeface="Trebuchet MS"/>
            </a:endParaRPr>
          </a:p>
          <a:p>
            <a:pPr marL="0" marR="0" lvl="0" indent="0" algn="just" rtl="0">
              <a:spcBef>
                <a:spcPts val="1000"/>
              </a:spcBef>
              <a:spcAft>
                <a:spcPts val="0"/>
              </a:spcAft>
              <a:buClr>
                <a:schemeClr val="accent1"/>
              </a:buClr>
              <a:buSzPts val="960"/>
              <a:buFont typeface="Noto Sans Symbols"/>
              <a:buNone/>
            </a:pPr>
            <a:endParaRPr sz="1200" b="0" i="0" u="none" strike="noStrike" cap="none" dirty="0">
              <a:solidFill>
                <a:srgbClr val="898989"/>
              </a:solidFill>
              <a:latin typeface="Trebuchet MS"/>
              <a:ea typeface="Trebuchet MS"/>
              <a:cs typeface="Trebuchet MS"/>
              <a:sym typeface="Trebuchet MS"/>
            </a:endParaRPr>
          </a:p>
          <a:p>
            <a:pPr marL="0" marR="0" lvl="0" indent="0" algn="just" rtl="0">
              <a:spcBef>
                <a:spcPts val="1000"/>
              </a:spcBef>
              <a:spcAft>
                <a:spcPts val="0"/>
              </a:spcAft>
              <a:buClr>
                <a:schemeClr val="accent1"/>
              </a:buClr>
              <a:buSzPts val="800"/>
              <a:buFont typeface="Noto Sans Symbols"/>
              <a:buNone/>
            </a:pPr>
            <a:r>
              <a:rPr lang="en-US" sz="1000" b="0" i="0" u="none" strike="noStrike" cap="none" dirty="0">
                <a:solidFill>
                  <a:srgbClr val="434343"/>
                </a:solidFill>
                <a:latin typeface="Trebuchet MS"/>
                <a:ea typeface="Trebuchet MS"/>
                <a:cs typeface="Trebuchet MS"/>
                <a:sym typeface="Trebuchet MS"/>
              </a:rPr>
              <a:t>Source:  </a:t>
            </a:r>
            <a:r>
              <a:rPr lang="en-US" sz="1000" b="0" i="0" u="sng" strike="noStrike" cap="none" dirty="0">
                <a:solidFill>
                  <a:srgbClr val="434343"/>
                </a:solidFill>
                <a:latin typeface="Trebuchet MS"/>
                <a:ea typeface="Trebuchet MS"/>
                <a:cs typeface="Trebuchet MS"/>
                <a:sym typeface="Trebuchet MS"/>
              </a:rPr>
              <a:t>http://www.integrity-research.com/new-survey-shows-broader-hedge-fund-use-alternative-data/</a:t>
            </a:r>
            <a:r>
              <a:rPr lang="en-US" sz="1000" b="0" i="0" u="none" strike="noStrike" cap="none" dirty="0">
                <a:solidFill>
                  <a:srgbClr val="434343"/>
                </a:solidFill>
                <a:latin typeface="Trebuchet MS"/>
                <a:ea typeface="Trebuchet MS"/>
                <a:cs typeface="Trebuchet MS"/>
                <a:sym typeface="Trebuchet MS"/>
              </a:rPr>
              <a:t>	</a:t>
            </a:r>
            <a:r>
              <a:rPr lang="en-US" sz="1100" b="0" i="0" u="none" strike="noStrike" cap="none" dirty="0">
                <a:solidFill>
                  <a:srgbClr val="434343"/>
                </a:solidFill>
                <a:latin typeface="Trebuchet MS"/>
                <a:ea typeface="Trebuchet MS"/>
                <a:cs typeface="Trebuchet MS"/>
                <a:sym typeface="Trebuchet MS"/>
              </a:rPr>
              <a:t>						</a:t>
            </a:r>
            <a:endParaRPr dirty="0">
              <a:solidFill>
                <a:srgbClr val="434343"/>
              </a:solidFill>
            </a:endParaRPr>
          </a:p>
        </p:txBody>
      </p:sp>
      <p:sp>
        <p:nvSpPr>
          <p:cNvPr id="86" name="Shape 86"/>
          <p:cNvSpPr/>
          <p:nvPr/>
        </p:nvSpPr>
        <p:spPr>
          <a:xfrm>
            <a:off x="0" y="6507878"/>
            <a:ext cx="121920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rgbClr val="898989"/>
                </a:solidFill>
                <a:latin typeface="Trebuchet MS"/>
                <a:ea typeface="Trebuchet MS"/>
                <a:cs typeface="Trebuchet MS"/>
                <a:sym typeface="Trebuchet MS"/>
              </a:rPr>
              <a:t>									   DRAFT Version 5 / 5.03.2018 		     2</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p:nvPr/>
        </p:nvSpPr>
        <p:spPr>
          <a:xfrm>
            <a:off x="0" y="0"/>
            <a:ext cx="347400" cy="56862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endPos="16000" dist="38100" dir="5400000" fadeDir="5400012" sy="-100000" algn="bl" rotWithShape="0"/>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2" name="Shape 92"/>
          <p:cNvSpPr/>
          <p:nvPr/>
        </p:nvSpPr>
        <p:spPr>
          <a:xfrm flipH="1">
            <a:off x="11844500" y="0"/>
            <a:ext cx="347400" cy="30207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dist="38100" dir="5400000" fadeDir="5400012" sy="-100000" algn="bl" rotWithShape="0"/>
          </a:effectLst>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93" name="Shape 93"/>
          <p:cNvSpPr txBox="1">
            <a:spLocks noGrp="1"/>
          </p:cNvSpPr>
          <p:nvPr>
            <p:ph type="title" idx="4294967295"/>
          </p:nvPr>
        </p:nvSpPr>
        <p:spPr>
          <a:xfrm>
            <a:off x="677325" y="609600"/>
            <a:ext cx="11289600" cy="1320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3600"/>
              <a:buFont typeface="Trebuchet MS"/>
              <a:buNone/>
            </a:pPr>
            <a:r>
              <a:rPr lang="en-US" sz="3600" b="0" i="0" u="none" strike="noStrike" cap="none">
                <a:solidFill>
                  <a:srgbClr val="47B05C"/>
                </a:solidFill>
                <a:latin typeface="Trebuchet MS"/>
                <a:ea typeface="Trebuchet MS"/>
                <a:cs typeface="Trebuchet MS"/>
                <a:sym typeface="Trebuchet MS"/>
              </a:rPr>
              <a:t>EY’s 2017 Global Hedge Fund &amp; Investor Survey</a:t>
            </a:r>
            <a:endParaRPr>
              <a:solidFill>
                <a:srgbClr val="47B05C"/>
              </a:solidFill>
            </a:endParaRPr>
          </a:p>
        </p:txBody>
      </p:sp>
      <p:pic>
        <p:nvPicPr>
          <p:cNvPr id="94" name="Shape 94" descr="http://www.integrity-research.com/wp-content/uploads/2017/11/aa3-4.png"/>
          <p:cNvPicPr preferRelativeResize="0">
            <a:picLocks noGrp="1"/>
          </p:cNvPicPr>
          <p:nvPr>
            <p:ph type="body" idx="4294967295"/>
          </p:nvPr>
        </p:nvPicPr>
        <p:blipFill rotWithShape="1">
          <a:blip r:embed="rId3">
            <a:alphaModFix/>
          </a:blip>
          <a:srcRect/>
          <a:stretch/>
        </p:blipFill>
        <p:spPr>
          <a:xfrm>
            <a:off x="1164175" y="1465850"/>
            <a:ext cx="6137700" cy="4733700"/>
          </a:xfrm>
          <a:prstGeom prst="rect">
            <a:avLst/>
          </a:prstGeom>
          <a:noFill/>
          <a:ln>
            <a:noFill/>
          </a:ln>
        </p:spPr>
      </p:pic>
      <p:sp>
        <p:nvSpPr>
          <p:cNvPr id="95" name="Shape 95"/>
          <p:cNvSpPr/>
          <p:nvPr/>
        </p:nvSpPr>
        <p:spPr>
          <a:xfrm>
            <a:off x="1078751" y="6199539"/>
            <a:ext cx="83877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a:solidFill>
                  <a:srgbClr val="434343"/>
                </a:solidFill>
                <a:latin typeface="Trebuchet MS"/>
                <a:ea typeface="Trebuchet MS"/>
                <a:cs typeface="Trebuchet MS"/>
                <a:sym typeface="Trebuchet MS"/>
              </a:rPr>
              <a:t>Source:  EY’s 2017 Global Hedge Fund and Investor Survey </a:t>
            </a:r>
            <a:endParaRPr>
              <a:solidFill>
                <a:srgbClr val="434343"/>
              </a:solidFill>
            </a:endParaRPr>
          </a:p>
        </p:txBody>
      </p:sp>
      <p:sp>
        <p:nvSpPr>
          <p:cNvPr id="96" name="Shape 96"/>
          <p:cNvSpPr/>
          <p:nvPr/>
        </p:nvSpPr>
        <p:spPr>
          <a:xfrm>
            <a:off x="0" y="6507878"/>
            <a:ext cx="121920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rgbClr val="898989"/>
                </a:solidFill>
                <a:latin typeface="Trebuchet MS"/>
                <a:ea typeface="Trebuchet MS"/>
                <a:cs typeface="Trebuchet MS"/>
                <a:sym typeface="Trebuchet MS"/>
              </a:rPr>
              <a:t>									   DRAFT Version 5 / 5.03.2018 		     3</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p:nvPr/>
        </p:nvSpPr>
        <p:spPr>
          <a:xfrm>
            <a:off x="0" y="0"/>
            <a:ext cx="347400" cy="56862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endPos="16000" dist="38100" dir="5400000" fadeDir="5400012" sy="-100000" algn="bl" rotWithShape="0"/>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2" name="Shape 102"/>
          <p:cNvSpPr/>
          <p:nvPr/>
        </p:nvSpPr>
        <p:spPr>
          <a:xfrm flipH="1">
            <a:off x="11844500" y="0"/>
            <a:ext cx="347400" cy="30207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dist="38100" dir="5400000" fadeDir="5400012" sy="-100000" algn="bl" rotWithShape="0"/>
          </a:effectLst>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103" name="Shape 103"/>
          <p:cNvSpPr txBox="1">
            <a:spLocks noGrp="1"/>
          </p:cNvSpPr>
          <p:nvPr>
            <p:ph type="title" idx="4294967295"/>
          </p:nvPr>
        </p:nvSpPr>
        <p:spPr>
          <a:xfrm>
            <a:off x="677334" y="609600"/>
            <a:ext cx="8596800" cy="1320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3600"/>
              <a:buFont typeface="Trebuchet MS"/>
              <a:buNone/>
            </a:pPr>
            <a:r>
              <a:rPr lang="en-US" sz="3600" b="0" i="0" u="none" strike="noStrike" cap="none">
                <a:solidFill>
                  <a:srgbClr val="47B05C"/>
                </a:solidFill>
                <a:latin typeface="Trebuchet MS"/>
                <a:ea typeface="Trebuchet MS"/>
                <a:cs typeface="Trebuchet MS"/>
                <a:sym typeface="Trebuchet MS"/>
              </a:rPr>
              <a:t>Alternative Data Industry</a:t>
            </a:r>
            <a:endParaRPr>
              <a:solidFill>
                <a:srgbClr val="47B05C"/>
              </a:solidFill>
            </a:endParaRPr>
          </a:p>
        </p:txBody>
      </p:sp>
      <p:sp>
        <p:nvSpPr>
          <p:cNvPr id="104" name="Shape 104"/>
          <p:cNvSpPr txBox="1">
            <a:spLocks noGrp="1"/>
          </p:cNvSpPr>
          <p:nvPr>
            <p:ph type="body" idx="4294967295"/>
          </p:nvPr>
        </p:nvSpPr>
        <p:spPr>
          <a:xfrm>
            <a:off x="677325" y="1623675"/>
            <a:ext cx="10345800" cy="3880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i="0" u="none" strike="noStrike" cap="none">
                <a:solidFill>
                  <a:srgbClr val="434343"/>
                </a:solidFill>
                <a:latin typeface="Trebuchet MS"/>
                <a:ea typeface="Trebuchet MS"/>
                <a:cs typeface="Trebuchet MS"/>
                <a:sym typeface="Trebuchet MS"/>
              </a:rPr>
              <a:t>PAST</a:t>
            </a:r>
            <a:endParaRPr b="1">
              <a:solidFill>
                <a:srgbClr val="434343"/>
              </a:solidFill>
            </a:endParaRPr>
          </a:p>
          <a:p>
            <a:pPr marL="342900" marR="0" lvl="0" indent="-332740" algn="l" rtl="0">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Success was a function of using technology to get as much info as possible in an open environment with little oversight</a:t>
            </a:r>
            <a:endParaRPr>
              <a:solidFill>
                <a:srgbClr val="434343"/>
              </a:solidFill>
            </a:endParaRPr>
          </a:p>
          <a:p>
            <a:pPr marL="0" marR="0" lvl="0" indent="0" algn="l" rtl="0">
              <a:spcBef>
                <a:spcPts val="1000"/>
              </a:spcBef>
              <a:spcAft>
                <a:spcPts val="0"/>
              </a:spcAft>
              <a:buNone/>
            </a:pPr>
            <a:endParaRPr sz="1800" b="1">
              <a:solidFill>
                <a:srgbClr val="434343"/>
              </a:solidFill>
              <a:latin typeface="Trebuchet MS"/>
              <a:ea typeface="Trebuchet MS"/>
              <a:cs typeface="Trebuchet MS"/>
              <a:sym typeface="Trebuchet MS"/>
            </a:endParaRPr>
          </a:p>
          <a:p>
            <a:pPr marL="0" marR="0" lvl="0" indent="0" algn="l" rtl="0">
              <a:spcBef>
                <a:spcPts val="1000"/>
              </a:spcBef>
              <a:spcAft>
                <a:spcPts val="0"/>
              </a:spcAft>
              <a:buNone/>
            </a:pPr>
            <a:r>
              <a:rPr lang="en-US" sz="1800" b="1" i="0" u="none" strike="noStrike" cap="none">
                <a:solidFill>
                  <a:srgbClr val="434343"/>
                </a:solidFill>
                <a:latin typeface="Trebuchet MS"/>
                <a:ea typeface="Trebuchet MS"/>
                <a:cs typeface="Trebuchet MS"/>
                <a:sym typeface="Trebuchet MS"/>
              </a:rPr>
              <a:t>TODAY</a:t>
            </a:r>
            <a:endParaRPr b="1">
              <a:solidFill>
                <a:srgbClr val="434343"/>
              </a:solidFill>
            </a:endParaRPr>
          </a:p>
          <a:p>
            <a:pPr marL="342900" marR="0" lvl="0" indent="-332740" algn="l" rtl="0">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Success is a function of experts who understand the nuances of reliably capturing publicly sourced web-based data, efficiently overcoming all the obstacles, using technology built to achieve specific goals in an ever growing &amp; changing data landscape all while operating in an environment filled with concerns over Privacy, Security and Compliance</a:t>
            </a:r>
            <a:endParaRPr sz="1600" b="0" i="0" u="none" strike="noStrike" cap="none">
              <a:solidFill>
                <a:srgbClr val="434343"/>
              </a:solidFill>
              <a:latin typeface="Trebuchet MS"/>
              <a:ea typeface="Trebuchet MS"/>
              <a:cs typeface="Trebuchet MS"/>
              <a:sym typeface="Trebuchet MS"/>
            </a:endParaRPr>
          </a:p>
          <a:p>
            <a:pPr marL="457200" marR="0" lvl="0" indent="0" algn="l" rtl="0">
              <a:spcBef>
                <a:spcPts val="1000"/>
              </a:spcBef>
              <a:spcAft>
                <a:spcPts val="0"/>
              </a:spcAft>
              <a:buNone/>
            </a:pPr>
            <a:endParaRPr sz="1600">
              <a:solidFill>
                <a:srgbClr val="434343"/>
              </a:solidFill>
              <a:latin typeface="Trebuchet MS"/>
              <a:ea typeface="Trebuchet MS"/>
              <a:cs typeface="Trebuchet MS"/>
              <a:sym typeface="Trebuchet MS"/>
            </a:endParaRPr>
          </a:p>
          <a:p>
            <a:pPr marL="0" marR="0" lvl="0" indent="0" algn="l" rtl="0">
              <a:spcBef>
                <a:spcPts val="1000"/>
              </a:spcBef>
              <a:spcAft>
                <a:spcPts val="0"/>
              </a:spcAft>
              <a:buNone/>
            </a:pPr>
            <a:r>
              <a:rPr lang="en-US" sz="1800" b="1" i="0" u="none" strike="noStrike" cap="none">
                <a:solidFill>
                  <a:srgbClr val="434343"/>
                </a:solidFill>
                <a:latin typeface="Trebuchet MS"/>
                <a:ea typeface="Trebuchet MS"/>
                <a:cs typeface="Trebuchet MS"/>
                <a:sym typeface="Trebuchet MS"/>
              </a:rPr>
              <a:t>Sequentum would like the opportunity to work with you and overcome these challenges.</a:t>
            </a:r>
            <a:endParaRPr b="1">
              <a:solidFill>
                <a:srgbClr val="434343"/>
              </a:solidFill>
            </a:endParaRPr>
          </a:p>
        </p:txBody>
      </p:sp>
      <p:sp>
        <p:nvSpPr>
          <p:cNvPr id="105" name="Shape 105"/>
          <p:cNvSpPr/>
          <p:nvPr/>
        </p:nvSpPr>
        <p:spPr>
          <a:xfrm>
            <a:off x="0" y="6507878"/>
            <a:ext cx="121920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rgbClr val="898989"/>
                </a:solidFill>
                <a:latin typeface="Trebuchet MS"/>
                <a:ea typeface="Trebuchet MS"/>
                <a:cs typeface="Trebuchet MS"/>
                <a:sym typeface="Trebuchet MS"/>
              </a:rPr>
              <a:t>									   DRAFT Version 5 / 5.03.2018 		     4</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p:nvPr/>
        </p:nvSpPr>
        <p:spPr>
          <a:xfrm>
            <a:off x="0" y="0"/>
            <a:ext cx="347400" cy="56862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endPos="16000" dist="38100" dir="5400000" fadeDir="5400012" sy="-100000" algn="bl" rotWithShape="0"/>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1" name="Shape 111"/>
          <p:cNvSpPr/>
          <p:nvPr/>
        </p:nvSpPr>
        <p:spPr>
          <a:xfrm flipH="1">
            <a:off x="11844500" y="0"/>
            <a:ext cx="347400" cy="30207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dist="38100" dir="5400000" fadeDir="5400012" sy="-100000" algn="bl" rotWithShape="0"/>
          </a:effectLst>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112" name="Shape 112"/>
          <p:cNvSpPr txBox="1">
            <a:spLocks noGrp="1"/>
          </p:cNvSpPr>
          <p:nvPr>
            <p:ph type="title" idx="4294967295"/>
          </p:nvPr>
        </p:nvSpPr>
        <p:spPr>
          <a:xfrm>
            <a:off x="677334" y="609600"/>
            <a:ext cx="8596800" cy="1320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3600"/>
              <a:buFont typeface="Trebuchet MS"/>
              <a:buNone/>
            </a:pPr>
            <a:r>
              <a:rPr lang="en-US" sz="3600" b="0" i="0" u="none" strike="noStrike" cap="none">
                <a:solidFill>
                  <a:srgbClr val="47B05C"/>
                </a:solidFill>
                <a:latin typeface="Trebuchet MS"/>
                <a:ea typeface="Trebuchet MS"/>
                <a:cs typeface="Trebuchet MS"/>
                <a:sym typeface="Trebuchet MS"/>
              </a:rPr>
              <a:t>Sequentum</a:t>
            </a:r>
            <a:endParaRPr sz="3600" b="0" i="0" u="none" strike="noStrike" cap="none">
              <a:solidFill>
                <a:srgbClr val="47B05C"/>
              </a:solidFill>
              <a:latin typeface="Trebuchet MS"/>
              <a:ea typeface="Trebuchet MS"/>
              <a:cs typeface="Trebuchet MS"/>
              <a:sym typeface="Trebuchet MS"/>
            </a:endParaRPr>
          </a:p>
        </p:txBody>
      </p:sp>
      <p:sp>
        <p:nvSpPr>
          <p:cNvPr id="113" name="Shape 113"/>
          <p:cNvSpPr txBox="1">
            <a:spLocks noGrp="1"/>
          </p:cNvSpPr>
          <p:nvPr>
            <p:ph type="body" idx="4294967295"/>
          </p:nvPr>
        </p:nvSpPr>
        <p:spPr>
          <a:xfrm>
            <a:off x="677325" y="1632375"/>
            <a:ext cx="10276200" cy="38808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en-US" sz="1800" b="0" i="0" u="none" strike="noStrike" cap="none">
                <a:solidFill>
                  <a:srgbClr val="434343"/>
                </a:solidFill>
                <a:latin typeface="Trebuchet MS"/>
                <a:ea typeface="Trebuchet MS"/>
                <a:cs typeface="Trebuchet MS"/>
                <a:sym typeface="Trebuchet MS"/>
              </a:rPr>
              <a:t>Sequentum is a software company with best of breed technology for extracting publi</a:t>
            </a:r>
            <a:r>
              <a:rPr lang="en-US" sz="1800">
                <a:solidFill>
                  <a:srgbClr val="434343"/>
                </a:solidFill>
                <a:latin typeface="Trebuchet MS"/>
                <a:ea typeface="Trebuchet MS"/>
                <a:cs typeface="Trebuchet MS"/>
                <a:sym typeface="Trebuchet MS"/>
              </a:rPr>
              <a:t>cly sourced web</a:t>
            </a:r>
            <a:r>
              <a:rPr lang="en-US">
                <a:solidFill>
                  <a:srgbClr val="434343"/>
                </a:solidFill>
              </a:rPr>
              <a:t> </a:t>
            </a:r>
            <a:r>
              <a:rPr lang="en-US" sz="1800" b="0" i="0" u="none" strike="noStrike" cap="none">
                <a:solidFill>
                  <a:srgbClr val="434343"/>
                </a:solidFill>
                <a:latin typeface="Trebuchet MS"/>
                <a:ea typeface="Trebuchet MS"/>
                <a:cs typeface="Trebuchet MS"/>
                <a:sym typeface="Trebuchet MS"/>
              </a:rPr>
              <a:t>data and creating the highest quality alternative data. </a:t>
            </a:r>
            <a:endParaRPr sz="1800" b="0" i="0" u="none" strike="noStrike" cap="none">
              <a:solidFill>
                <a:srgbClr val="434343"/>
              </a:solidFill>
              <a:latin typeface="Trebuchet MS"/>
              <a:ea typeface="Trebuchet MS"/>
              <a:cs typeface="Trebuchet MS"/>
              <a:sym typeface="Trebuchet MS"/>
            </a:endParaRPr>
          </a:p>
          <a:p>
            <a:pPr marL="0" marR="0" lvl="0" indent="0" algn="l" rtl="0">
              <a:lnSpc>
                <a:spcPct val="90000"/>
              </a:lnSpc>
              <a:spcBef>
                <a:spcPts val="0"/>
              </a:spcBef>
              <a:spcAft>
                <a:spcPts val="0"/>
              </a:spcAft>
              <a:buNone/>
            </a:pPr>
            <a:endParaRPr sz="1800">
              <a:solidFill>
                <a:srgbClr val="898989"/>
              </a:solidFill>
              <a:latin typeface="Trebuchet MS"/>
              <a:ea typeface="Trebuchet MS"/>
              <a:cs typeface="Trebuchet MS"/>
              <a:sym typeface="Trebuchet MS"/>
            </a:endParaRPr>
          </a:p>
          <a:p>
            <a:pPr marL="342900" marR="0" lvl="0" indent="-353060" algn="l" rtl="0">
              <a:lnSpc>
                <a:spcPct val="90000"/>
              </a:lnSpc>
              <a:spcBef>
                <a:spcPts val="1000"/>
              </a:spcBef>
              <a:spcAft>
                <a:spcPts val="0"/>
              </a:spcAft>
              <a:buClr>
                <a:srgbClr val="47B05C"/>
              </a:buClr>
              <a:buSzPts val="1600"/>
              <a:buFont typeface="Noto Sans Symbols"/>
              <a:buChar char="▶"/>
            </a:pPr>
            <a:r>
              <a:rPr lang="en-US" sz="1600" b="0" i="0" u="none" strike="noStrike" cap="none">
                <a:solidFill>
                  <a:srgbClr val="434343"/>
                </a:solidFill>
                <a:latin typeface="Trebuchet MS"/>
                <a:ea typeface="Trebuchet MS"/>
                <a:cs typeface="Trebuchet MS"/>
                <a:sym typeface="Trebuchet MS"/>
              </a:rPr>
              <a:t>Our</a:t>
            </a:r>
            <a:r>
              <a:rPr lang="en-US" sz="1600" b="0" i="0" u="none" strike="noStrike" cap="none">
                <a:solidFill>
                  <a:srgbClr val="898989"/>
                </a:solidFill>
                <a:latin typeface="Trebuchet MS"/>
                <a:ea typeface="Trebuchet MS"/>
                <a:cs typeface="Trebuchet MS"/>
                <a:sym typeface="Trebuchet MS"/>
              </a:rPr>
              <a:t> </a:t>
            </a:r>
            <a:r>
              <a:rPr lang="en-US" sz="1600" b="0" i="0" u="none" strike="noStrike" cap="none">
                <a:solidFill>
                  <a:srgbClr val="47B05C"/>
                </a:solidFill>
                <a:latin typeface="Trebuchet MS"/>
                <a:ea typeface="Trebuchet MS"/>
                <a:cs typeface="Trebuchet MS"/>
                <a:sym typeface="Trebuchet MS"/>
              </a:rPr>
              <a:t>best in class technology</a:t>
            </a:r>
            <a:r>
              <a:rPr lang="en-US" sz="1600" b="0" i="0" u="none" strike="noStrike" cap="none">
                <a:solidFill>
                  <a:srgbClr val="898989"/>
                </a:solidFill>
                <a:latin typeface="Trebuchet MS"/>
                <a:ea typeface="Trebuchet MS"/>
                <a:cs typeface="Trebuchet MS"/>
                <a:sym typeface="Trebuchet MS"/>
              </a:rPr>
              <a:t> and </a:t>
            </a:r>
            <a:r>
              <a:rPr lang="en-US" sz="1600" b="0" i="0" u="none" strike="noStrike" cap="none">
                <a:solidFill>
                  <a:srgbClr val="47B05C"/>
                </a:solidFill>
                <a:latin typeface="Trebuchet MS"/>
                <a:ea typeface="Trebuchet MS"/>
                <a:cs typeface="Trebuchet MS"/>
                <a:sym typeface="Trebuchet MS"/>
              </a:rPr>
              <a:t>holistic approach</a:t>
            </a:r>
            <a:r>
              <a:rPr lang="en-US" sz="1600" b="0" i="0" u="none" strike="noStrike" cap="none">
                <a:solidFill>
                  <a:srgbClr val="92D050"/>
                </a:solidFill>
                <a:latin typeface="Trebuchet MS"/>
                <a:ea typeface="Trebuchet MS"/>
                <a:cs typeface="Trebuchet MS"/>
                <a:sym typeface="Trebuchet MS"/>
              </a:rPr>
              <a:t> </a:t>
            </a:r>
            <a:r>
              <a:rPr lang="en-US" sz="1600" b="0" i="0" u="none" strike="noStrike" cap="none">
                <a:solidFill>
                  <a:srgbClr val="434343"/>
                </a:solidFill>
                <a:latin typeface="Trebuchet MS"/>
                <a:ea typeface="Trebuchet MS"/>
                <a:cs typeface="Trebuchet MS"/>
                <a:sym typeface="Trebuchet MS"/>
              </a:rPr>
              <a:t>to data extraction significantly</a:t>
            </a:r>
            <a:r>
              <a:rPr lang="en-US" sz="1600" b="0" i="0" u="none" strike="noStrike" cap="none">
                <a:solidFill>
                  <a:srgbClr val="898989"/>
                </a:solidFill>
                <a:latin typeface="Trebuchet MS"/>
                <a:ea typeface="Trebuchet MS"/>
                <a:cs typeface="Trebuchet MS"/>
                <a:sym typeface="Trebuchet MS"/>
              </a:rPr>
              <a:t> </a:t>
            </a:r>
            <a:r>
              <a:rPr lang="en-US" sz="1600" b="0" i="0" u="none" strike="noStrike" cap="none">
                <a:solidFill>
                  <a:srgbClr val="47B05C"/>
                </a:solidFill>
                <a:latin typeface="Trebuchet MS"/>
                <a:ea typeface="Trebuchet MS"/>
                <a:cs typeface="Trebuchet MS"/>
                <a:sym typeface="Trebuchet MS"/>
              </a:rPr>
              <a:t>reduces the time, effort and costs associated with accurate, reliable data extraction at scale </a:t>
            </a:r>
            <a:endParaRPr sz="1600">
              <a:solidFill>
                <a:srgbClr val="47B05C"/>
              </a:solidFill>
            </a:endParaRPr>
          </a:p>
          <a:p>
            <a:pPr marL="0" marR="0" lvl="0" indent="0" algn="l" rtl="0">
              <a:lnSpc>
                <a:spcPct val="90000"/>
              </a:lnSpc>
              <a:spcBef>
                <a:spcPts val="1000"/>
              </a:spcBef>
              <a:spcAft>
                <a:spcPts val="0"/>
              </a:spcAft>
              <a:buNone/>
            </a:pPr>
            <a:endParaRPr sz="1600">
              <a:solidFill>
                <a:srgbClr val="898989"/>
              </a:solidFill>
              <a:latin typeface="Trebuchet MS"/>
              <a:ea typeface="Trebuchet MS"/>
              <a:cs typeface="Trebuchet MS"/>
              <a:sym typeface="Trebuchet MS"/>
            </a:endParaRPr>
          </a:p>
          <a:p>
            <a:pPr marL="342900" marR="0" lvl="0" indent="-342900" algn="l" rtl="0">
              <a:lnSpc>
                <a:spcPct val="90000"/>
              </a:lnSpc>
              <a:spcBef>
                <a:spcPts val="1000"/>
              </a:spcBef>
              <a:spcAft>
                <a:spcPts val="0"/>
              </a:spcAft>
              <a:buClr>
                <a:srgbClr val="47B05C"/>
              </a:buClr>
              <a:buSzPts val="1440"/>
              <a:buFont typeface="Noto Sans Symbols"/>
              <a:buChar char="▶"/>
            </a:pPr>
            <a:r>
              <a:rPr lang="en-US" sz="1600" b="0" i="0" u="none" strike="noStrike" cap="none">
                <a:solidFill>
                  <a:srgbClr val="434343"/>
                </a:solidFill>
                <a:latin typeface="Trebuchet MS"/>
                <a:ea typeface="Trebuchet MS"/>
                <a:cs typeface="Trebuchet MS"/>
                <a:sym typeface="Trebuchet MS"/>
              </a:rPr>
              <a:t>We provide our customers with the </a:t>
            </a:r>
            <a:r>
              <a:rPr lang="en-US" sz="1600" b="0" i="0" u="none" strike="noStrike" cap="none">
                <a:solidFill>
                  <a:srgbClr val="47B05C"/>
                </a:solidFill>
                <a:latin typeface="Trebuchet MS"/>
                <a:ea typeface="Trebuchet MS"/>
                <a:cs typeface="Trebuchet MS"/>
                <a:sym typeface="Trebuchet MS"/>
              </a:rPr>
              <a:t>highest quality, most reliable, and compliant publicly available data on the web</a:t>
            </a:r>
            <a:r>
              <a:rPr lang="en-US" sz="1600" b="0" i="0" u="none" strike="noStrike" cap="none">
                <a:solidFill>
                  <a:srgbClr val="898989"/>
                </a:solidFill>
                <a:latin typeface="Trebuchet MS"/>
                <a:ea typeface="Trebuchet MS"/>
                <a:cs typeface="Trebuchet MS"/>
                <a:sym typeface="Trebuchet MS"/>
              </a:rPr>
              <a:t> </a:t>
            </a:r>
            <a:r>
              <a:rPr lang="en-US" sz="1600" b="0" i="0" u="none" strike="noStrike" cap="none">
                <a:solidFill>
                  <a:srgbClr val="434343"/>
                </a:solidFill>
                <a:latin typeface="Trebuchet MS"/>
                <a:ea typeface="Trebuchet MS"/>
                <a:cs typeface="Trebuchet MS"/>
                <a:sym typeface="Trebuchet MS"/>
              </a:rPr>
              <a:t>in order to make the best decisions and win in business today</a:t>
            </a:r>
            <a:br>
              <a:rPr lang="en-US" sz="1800" b="0" i="0" u="none" strike="noStrike" cap="none">
                <a:solidFill>
                  <a:srgbClr val="898989"/>
                </a:solidFill>
                <a:latin typeface="Trebuchet MS"/>
                <a:ea typeface="Trebuchet MS"/>
                <a:cs typeface="Trebuchet MS"/>
                <a:sym typeface="Trebuchet MS"/>
              </a:rPr>
            </a:br>
            <a:br>
              <a:rPr lang="en-US" sz="1800" b="0" i="0" u="none" strike="noStrike" cap="none">
                <a:solidFill>
                  <a:srgbClr val="898989"/>
                </a:solidFill>
                <a:latin typeface="Trebuchet MS"/>
                <a:ea typeface="Trebuchet MS"/>
                <a:cs typeface="Trebuchet MS"/>
                <a:sym typeface="Trebuchet MS"/>
              </a:rPr>
            </a:br>
            <a:endParaRPr sz="1800" b="0" i="0" u="none" strike="noStrike" cap="none">
              <a:solidFill>
                <a:srgbClr val="898989"/>
              </a:solidFill>
              <a:latin typeface="Trebuchet MS"/>
              <a:ea typeface="Trebuchet MS"/>
              <a:cs typeface="Trebuchet MS"/>
              <a:sym typeface="Trebuchet MS"/>
            </a:endParaRPr>
          </a:p>
        </p:txBody>
      </p:sp>
      <p:sp>
        <p:nvSpPr>
          <p:cNvPr id="114" name="Shape 114"/>
          <p:cNvSpPr/>
          <p:nvPr/>
        </p:nvSpPr>
        <p:spPr>
          <a:xfrm>
            <a:off x="0" y="6507878"/>
            <a:ext cx="121920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rgbClr val="898989"/>
                </a:solidFill>
                <a:latin typeface="Trebuchet MS"/>
                <a:ea typeface="Trebuchet MS"/>
                <a:cs typeface="Trebuchet MS"/>
                <a:sym typeface="Trebuchet MS"/>
              </a:rPr>
              <a:t>									   DRAFT Version 5 / 5.03.2018 		     5</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p:nvPr/>
        </p:nvSpPr>
        <p:spPr>
          <a:xfrm>
            <a:off x="0" y="0"/>
            <a:ext cx="347400" cy="56862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endPos="16000" dist="38100" dir="5400000" fadeDir="5400012" sy="-100000" algn="bl" rotWithShape="0"/>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0" name="Shape 120"/>
          <p:cNvSpPr/>
          <p:nvPr/>
        </p:nvSpPr>
        <p:spPr>
          <a:xfrm flipH="1">
            <a:off x="11844500" y="0"/>
            <a:ext cx="347400" cy="30207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dist="38100" dir="5400000" fadeDir="5400012" sy="-100000" algn="bl" rotWithShape="0"/>
          </a:effectLst>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121" name="Shape 121"/>
          <p:cNvSpPr txBox="1">
            <a:spLocks noGrp="1"/>
          </p:cNvSpPr>
          <p:nvPr>
            <p:ph type="title" idx="4294967295"/>
          </p:nvPr>
        </p:nvSpPr>
        <p:spPr>
          <a:xfrm>
            <a:off x="677334" y="609600"/>
            <a:ext cx="8596800" cy="1320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3600"/>
              <a:buFont typeface="Trebuchet MS"/>
              <a:buNone/>
            </a:pPr>
            <a:r>
              <a:rPr lang="en-US" sz="3600" b="0" i="0" u="none" strike="noStrike" cap="none">
                <a:solidFill>
                  <a:srgbClr val="47B05C"/>
                </a:solidFill>
                <a:latin typeface="Trebuchet MS"/>
                <a:ea typeface="Trebuchet MS"/>
                <a:cs typeface="Trebuchet MS"/>
                <a:sym typeface="Trebuchet MS"/>
              </a:rPr>
              <a:t>Mission &amp; Vision</a:t>
            </a:r>
            <a:endParaRPr>
              <a:solidFill>
                <a:srgbClr val="47B05C"/>
              </a:solidFill>
            </a:endParaRPr>
          </a:p>
        </p:txBody>
      </p:sp>
      <p:sp>
        <p:nvSpPr>
          <p:cNvPr id="122" name="Shape 122"/>
          <p:cNvSpPr txBox="1">
            <a:spLocks noGrp="1"/>
          </p:cNvSpPr>
          <p:nvPr>
            <p:ph type="body" idx="4294967295"/>
          </p:nvPr>
        </p:nvSpPr>
        <p:spPr>
          <a:xfrm>
            <a:off x="677323" y="1606250"/>
            <a:ext cx="10220700" cy="46776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i="0" u="none" strike="noStrike" cap="none" dirty="0">
                <a:solidFill>
                  <a:srgbClr val="47B05C"/>
                </a:solidFill>
                <a:latin typeface="Trebuchet MS"/>
                <a:ea typeface="Trebuchet MS"/>
                <a:cs typeface="Trebuchet MS"/>
                <a:sym typeface="Trebuchet MS"/>
              </a:rPr>
              <a:t>Mission</a:t>
            </a:r>
            <a:endParaRPr sz="1800" b="1" dirty="0">
              <a:solidFill>
                <a:srgbClr val="47B05C"/>
              </a:solidFill>
              <a:latin typeface="Trebuchet MS"/>
              <a:ea typeface="Trebuchet MS"/>
              <a:cs typeface="Trebuchet MS"/>
              <a:sym typeface="Trebuchet MS"/>
            </a:endParaRPr>
          </a:p>
          <a:p>
            <a:pPr marL="514350" marR="0" lvl="0" indent="-57150" algn="l" rtl="0">
              <a:spcBef>
                <a:spcPts val="0"/>
              </a:spcBef>
              <a:spcAft>
                <a:spcPts val="0"/>
              </a:spcAft>
              <a:buNone/>
            </a:pPr>
            <a:br>
              <a:rPr lang="en-US" sz="1800" dirty="0">
                <a:solidFill>
                  <a:srgbClr val="434343"/>
                </a:solidFill>
                <a:latin typeface="Trebuchet MS"/>
                <a:ea typeface="Trebuchet MS"/>
                <a:cs typeface="Trebuchet MS"/>
                <a:sym typeface="Trebuchet MS"/>
              </a:rPr>
            </a:br>
            <a:r>
              <a:rPr lang="en-US" sz="1800" b="0" i="0" u="none" strike="noStrike" cap="none" dirty="0">
                <a:solidFill>
                  <a:srgbClr val="434343"/>
                </a:solidFill>
                <a:latin typeface="Trebuchet MS"/>
                <a:ea typeface="Trebuchet MS"/>
                <a:cs typeface="Trebuchet MS"/>
                <a:sym typeface="Trebuchet MS"/>
              </a:rPr>
              <a:t>We provide our customers with the highest quality structured publicly sourced web based data</a:t>
            </a:r>
            <a:r>
              <a:rPr lang="en-US" dirty="0">
                <a:solidFill>
                  <a:srgbClr val="434343"/>
                </a:solidFill>
              </a:rPr>
              <a:t> </a:t>
            </a:r>
            <a:r>
              <a:rPr lang="en-US" sz="1800" b="0" i="0" u="none" strike="noStrike" cap="none" dirty="0">
                <a:solidFill>
                  <a:srgbClr val="434343"/>
                </a:solidFill>
                <a:latin typeface="Trebuchet MS"/>
                <a:ea typeface="Trebuchet MS"/>
                <a:cs typeface="Trebuchet MS"/>
                <a:sym typeface="Trebuchet MS"/>
              </a:rPr>
              <a:t>and enable them to discover and transform it into actionable business insights while adhering to privacy, security and compliance regulations.</a:t>
            </a:r>
            <a:endParaRPr dirty="0">
              <a:solidFill>
                <a:srgbClr val="434343"/>
              </a:solidFill>
            </a:endParaRPr>
          </a:p>
          <a:p>
            <a:pPr marL="0" marR="0" lvl="0" indent="0" algn="l" rtl="0">
              <a:spcBef>
                <a:spcPts val="1000"/>
              </a:spcBef>
              <a:spcAft>
                <a:spcPts val="0"/>
              </a:spcAft>
              <a:buClr>
                <a:schemeClr val="accent1"/>
              </a:buClr>
              <a:buSzPts val="1440"/>
              <a:buFont typeface="Noto Sans Symbols"/>
              <a:buNone/>
            </a:pPr>
            <a:endParaRPr sz="1800" b="0" i="0" u="none" strike="noStrike" cap="none" dirty="0">
              <a:solidFill>
                <a:srgbClr val="434343"/>
              </a:solidFill>
              <a:latin typeface="Trebuchet MS"/>
              <a:ea typeface="Trebuchet MS"/>
              <a:cs typeface="Trebuchet MS"/>
              <a:sym typeface="Trebuchet MS"/>
            </a:endParaRPr>
          </a:p>
          <a:p>
            <a:pPr marL="0" marR="0" lvl="0" indent="0" algn="l" rtl="0">
              <a:spcBef>
                <a:spcPts val="1000"/>
              </a:spcBef>
              <a:spcAft>
                <a:spcPts val="0"/>
              </a:spcAft>
              <a:buNone/>
            </a:pPr>
            <a:r>
              <a:rPr lang="en-US" sz="1800" b="1" i="0" u="none" strike="noStrike" cap="none" dirty="0">
                <a:solidFill>
                  <a:srgbClr val="47B05C"/>
                </a:solidFill>
                <a:latin typeface="Trebuchet MS"/>
                <a:ea typeface="Trebuchet MS"/>
                <a:cs typeface="Trebuchet MS"/>
                <a:sym typeface="Trebuchet MS"/>
              </a:rPr>
              <a:t>Vision</a:t>
            </a:r>
            <a:br>
              <a:rPr lang="en-US" sz="1800" b="1" i="0" u="none" strike="noStrike" cap="none" dirty="0">
                <a:solidFill>
                  <a:srgbClr val="47B05C"/>
                </a:solidFill>
                <a:latin typeface="Trebuchet MS"/>
                <a:ea typeface="Trebuchet MS"/>
                <a:cs typeface="Trebuchet MS"/>
                <a:sym typeface="Trebuchet MS"/>
              </a:rPr>
            </a:br>
            <a:br>
              <a:rPr lang="en-US" sz="1800" dirty="0">
                <a:solidFill>
                  <a:srgbClr val="434343"/>
                </a:solidFill>
                <a:latin typeface="Trebuchet MS"/>
                <a:ea typeface="Trebuchet MS"/>
                <a:cs typeface="Trebuchet MS"/>
                <a:sym typeface="Trebuchet MS"/>
              </a:rPr>
            </a:br>
            <a:r>
              <a:rPr lang="en-US" sz="1800" dirty="0">
                <a:solidFill>
                  <a:srgbClr val="434343"/>
                </a:solidFill>
                <a:latin typeface="Trebuchet MS"/>
                <a:ea typeface="Trebuchet MS"/>
                <a:cs typeface="Trebuchet MS"/>
                <a:sym typeface="Trebuchet MS"/>
              </a:rPr>
              <a:t>        </a:t>
            </a:r>
            <a:r>
              <a:rPr lang="en-US" sz="1800" b="0" i="0" u="none" strike="noStrike" cap="none" dirty="0">
                <a:solidFill>
                  <a:srgbClr val="434343"/>
                </a:solidFill>
                <a:latin typeface="Trebuchet MS"/>
                <a:ea typeface="Trebuchet MS"/>
                <a:cs typeface="Trebuchet MS"/>
                <a:sym typeface="Trebuchet MS"/>
              </a:rPr>
              <a:t>To set the gold standard for responsibly sourcing, creating and providing alternative data.</a:t>
            </a:r>
            <a:br>
              <a:rPr lang="en-US" sz="1800" b="0" i="0" u="none" strike="noStrike" cap="none" dirty="0">
                <a:solidFill>
                  <a:srgbClr val="434343"/>
                </a:solidFill>
                <a:latin typeface="Trebuchet MS"/>
                <a:ea typeface="Trebuchet MS"/>
                <a:cs typeface="Trebuchet MS"/>
                <a:sym typeface="Trebuchet MS"/>
              </a:rPr>
            </a:br>
            <a:endParaRPr sz="1800" b="0" i="0" u="none" strike="noStrike" cap="none" dirty="0">
              <a:solidFill>
                <a:srgbClr val="434343"/>
              </a:solidFill>
              <a:latin typeface="Trebuchet MS"/>
              <a:ea typeface="Trebuchet MS"/>
              <a:cs typeface="Trebuchet MS"/>
              <a:sym typeface="Trebuchet MS"/>
            </a:endParaRPr>
          </a:p>
        </p:txBody>
      </p:sp>
      <p:sp>
        <p:nvSpPr>
          <p:cNvPr id="123" name="Shape 123"/>
          <p:cNvSpPr/>
          <p:nvPr/>
        </p:nvSpPr>
        <p:spPr>
          <a:xfrm>
            <a:off x="0" y="6507878"/>
            <a:ext cx="121920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rgbClr val="898989"/>
                </a:solidFill>
                <a:latin typeface="Trebuchet MS"/>
                <a:ea typeface="Trebuchet MS"/>
                <a:cs typeface="Trebuchet MS"/>
                <a:sym typeface="Trebuchet MS"/>
              </a:rPr>
              <a:t>									   DRAFT Version 5 / 5.03.2018 		     6</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p:nvPr/>
        </p:nvSpPr>
        <p:spPr>
          <a:xfrm>
            <a:off x="0" y="0"/>
            <a:ext cx="347400" cy="56862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endPos="16000" dist="38100" dir="5400000" fadeDir="5400012" sy="-100000" algn="bl" rotWithShape="0"/>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9" name="Shape 129"/>
          <p:cNvSpPr/>
          <p:nvPr/>
        </p:nvSpPr>
        <p:spPr>
          <a:xfrm flipH="1">
            <a:off x="11844500" y="0"/>
            <a:ext cx="347400" cy="30207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dist="38100" dir="5400000" fadeDir="5400012" sy="-100000" algn="bl" rotWithShape="0"/>
          </a:effectLst>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130" name="Shape 130"/>
          <p:cNvSpPr txBox="1">
            <a:spLocks noGrp="1"/>
          </p:cNvSpPr>
          <p:nvPr>
            <p:ph type="title" idx="4294967295"/>
          </p:nvPr>
        </p:nvSpPr>
        <p:spPr>
          <a:xfrm>
            <a:off x="677334" y="609600"/>
            <a:ext cx="8596800" cy="1320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3600"/>
              <a:buFont typeface="Trebuchet MS"/>
              <a:buNone/>
            </a:pPr>
            <a:r>
              <a:rPr lang="en-US" sz="3600" b="0" i="0" u="none" strike="noStrike" cap="none">
                <a:solidFill>
                  <a:srgbClr val="47B05C"/>
                </a:solidFill>
                <a:latin typeface="Trebuchet MS"/>
                <a:ea typeface="Trebuchet MS"/>
                <a:cs typeface="Trebuchet MS"/>
                <a:sym typeface="Trebuchet MS"/>
              </a:rPr>
              <a:t>History &amp; Name</a:t>
            </a:r>
            <a:endParaRPr>
              <a:solidFill>
                <a:srgbClr val="47B05C"/>
              </a:solidFill>
            </a:endParaRPr>
          </a:p>
        </p:txBody>
      </p:sp>
      <p:sp>
        <p:nvSpPr>
          <p:cNvPr id="131" name="Shape 131"/>
          <p:cNvSpPr txBox="1">
            <a:spLocks noGrp="1"/>
          </p:cNvSpPr>
          <p:nvPr>
            <p:ph type="body" idx="4294967295"/>
          </p:nvPr>
        </p:nvSpPr>
        <p:spPr>
          <a:xfrm>
            <a:off x="677323" y="1614950"/>
            <a:ext cx="10331700" cy="3880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0" i="0" u="none" strike="noStrike" cap="none">
                <a:solidFill>
                  <a:srgbClr val="434343"/>
                </a:solidFill>
                <a:latin typeface="Trebuchet MS"/>
                <a:ea typeface="Trebuchet MS"/>
                <a:cs typeface="Trebuchet MS"/>
                <a:sym typeface="Trebuchet MS"/>
              </a:rPr>
              <a:t>Our company, Sequentum is a word of Latin origin which means successor or next</a:t>
            </a:r>
            <a:endParaRPr sz="1800" b="0" i="0" u="none" strike="noStrike" cap="none">
              <a:solidFill>
                <a:srgbClr val="434343"/>
              </a:solidFill>
              <a:latin typeface="Trebuchet MS"/>
              <a:ea typeface="Trebuchet MS"/>
              <a:cs typeface="Trebuchet MS"/>
              <a:sym typeface="Trebuchet MS"/>
            </a:endParaRPr>
          </a:p>
          <a:p>
            <a:pPr marL="0" marR="0" lvl="0" indent="0" algn="l" rtl="0">
              <a:spcBef>
                <a:spcPts val="0"/>
              </a:spcBef>
              <a:spcAft>
                <a:spcPts val="0"/>
              </a:spcAft>
              <a:buNone/>
            </a:pPr>
            <a:endParaRPr sz="1800">
              <a:solidFill>
                <a:srgbClr val="434343"/>
              </a:solidFill>
              <a:latin typeface="Trebuchet MS"/>
              <a:ea typeface="Trebuchet MS"/>
              <a:cs typeface="Trebuchet MS"/>
              <a:sym typeface="Trebuchet MS"/>
            </a:endParaRPr>
          </a:p>
          <a:p>
            <a:pPr marL="342900" marR="0" lvl="0" indent="-332740" algn="l" rtl="0">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Sequentum’s owners originally developed enterprise search software solutions. With their rich search engine feature-set and easy to use software, their business grew quickly and was sold in early 2005</a:t>
            </a:r>
            <a:endParaRPr sz="1600" b="0" i="0" u="none" strike="noStrike" cap="none">
              <a:solidFill>
                <a:srgbClr val="434343"/>
              </a:solidFill>
              <a:latin typeface="Trebuchet MS"/>
              <a:ea typeface="Trebuchet MS"/>
              <a:cs typeface="Trebuchet MS"/>
              <a:sym typeface="Trebuchet MS"/>
            </a:endParaRPr>
          </a:p>
          <a:p>
            <a:pPr marL="0" marR="0" lvl="0" indent="0" algn="l" rtl="0">
              <a:spcBef>
                <a:spcPts val="1000"/>
              </a:spcBef>
              <a:spcAft>
                <a:spcPts val="0"/>
              </a:spcAft>
              <a:buNone/>
            </a:pPr>
            <a:endParaRPr sz="1600">
              <a:solidFill>
                <a:srgbClr val="434343"/>
              </a:solidFill>
              <a:latin typeface="Trebuchet MS"/>
              <a:ea typeface="Trebuchet MS"/>
              <a:cs typeface="Trebuchet MS"/>
              <a:sym typeface="Trebuchet MS"/>
            </a:endParaRPr>
          </a:p>
          <a:p>
            <a:pPr marL="342900" marR="0" lvl="0" indent="-332740" algn="l" rtl="0">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Following the sale of the search business, as the company namesake suggests, Sequentum was established for what came “next”</a:t>
            </a:r>
            <a:endParaRPr sz="1600" b="0" i="0" u="none" strike="noStrike" cap="none">
              <a:solidFill>
                <a:srgbClr val="434343"/>
              </a:solidFill>
              <a:latin typeface="Trebuchet MS"/>
              <a:ea typeface="Trebuchet MS"/>
              <a:cs typeface="Trebuchet MS"/>
              <a:sym typeface="Trebuchet MS"/>
            </a:endParaRPr>
          </a:p>
          <a:p>
            <a:pPr marL="0" marR="0" lvl="0" indent="0" algn="l" rtl="0">
              <a:spcBef>
                <a:spcPts val="1000"/>
              </a:spcBef>
              <a:spcAft>
                <a:spcPts val="0"/>
              </a:spcAft>
              <a:buNone/>
            </a:pPr>
            <a:endParaRPr sz="1600">
              <a:solidFill>
                <a:srgbClr val="434343"/>
              </a:solidFill>
              <a:latin typeface="Trebuchet MS"/>
              <a:ea typeface="Trebuchet MS"/>
              <a:cs typeface="Trebuchet MS"/>
              <a:sym typeface="Trebuchet MS"/>
            </a:endParaRPr>
          </a:p>
          <a:p>
            <a:pPr marL="342900" marR="0" lvl="0" indent="-332740" algn="l" rtl="0">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Our name and brand convey our unique ability to help you find what’s next in your data…with our knowledgeable experts and their application of our advanced technology &amp; data extraction platform…TODAY</a:t>
            </a:r>
            <a:br>
              <a:rPr lang="en-US" sz="1600" b="0" i="0" u="none" strike="noStrike" cap="none">
                <a:solidFill>
                  <a:srgbClr val="434343"/>
                </a:solidFill>
                <a:latin typeface="Trebuchet MS"/>
                <a:ea typeface="Trebuchet MS"/>
                <a:cs typeface="Trebuchet MS"/>
                <a:sym typeface="Trebuchet MS"/>
              </a:rPr>
            </a:br>
            <a:br>
              <a:rPr lang="en-US" sz="1600" b="0" i="0" u="none" strike="noStrike" cap="none">
                <a:solidFill>
                  <a:srgbClr val="434343"/>
                </a:solidFill>
                <a:latin typeface="Trebuchet MS"/>
                <a:ea typeface="Trebuchet MS"/>
                <a:cs typeface="Trebuchet MS"/>
                <a:sym typeface="Trebuchet MS"/>
              </a:rPr>
            </a:br>
            <a:br>
              <a:rPr lang="en-US" sz="1600" b="0" i="0" u="none" strike="noStrike" cap="none">
                <a:solidFill>
                  <a:srgbClr val="434343"/>
                </a:solidFill>
                <a:latin typeface="Trebuchet MS"/>
                <a:ea typeface="Trebuchet MS"/>
                <a:cs typeface="Trebuchet MS"/>
                <a:sym typeface="Trebuchet MS"/>
              </a:rPr>
            </a:br>
            <a:endParaRPr sz="1600" b="0" i="0" u="none" strike="noStrike" cap="none">
              <a:solidFill>
                <a:srgbClr val="434343"/>
              </a:solidFill>
              <a:latin typeface="Trebuchet MS"/>
              <a:ea typeface="Trebuchet MS"/>
              <a:cs typeface="Trebuchet MS"/>
              <a:sym typeface="Trebuchet MS"/>
            </a:endParaRPr>
          </a:p>
        </p:txBody>
      </p:sp>
      <p:sp>
        <p:nvSpPr>
          <p:cNvPr id="132" name="Shape 132"/>
          <p:cNvSpPr/>
          <p:nvPr/>
        </p:nvSpPr>
        <p:spPr>
          <a:xfrm>
            <a:off x="0" y="6507878"/>
            <a:ext cx="121920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rgbClr val="898989"/>
                </a:solidFill>
                <a:latin typeface="Trebuchet MS"/>
                <a:ea typeface="Trebuchet MS"/>
                <a:cs typeface="Trebuchet MS"/>
                <a:sym typeface="Trebuchet MS"/>
              </a:rPr>
              <a:t>									   DRAFT Version 5 / 5.03.2018 		     7</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p:nvPr/>
        </p:nvSpPr>
        <p:spPr>
          <a:xfrm>
            <a:off x="0" y="0"/>
            <a:ext cx="347400" cy="56862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endPos="16000" dist="38100" dir="5400000" fadeDir="5400012" sy="-100000" algn="bl" rotWithShape="0"/>
          </a:effectLst>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8" name="Shape 138"/>
          <p:cNvSpPr/>
          <p:nvPr/>
        </p:nvSpPr>
        <p:spPr>
          <a:xfrm flipH="1">
            <a:off x="11844500" y="0"/>
            <a:ext cx="347400" cy="3020700"/>
          </a:xfrm>
          <a:prstGeom prst="rtTriangle">
            <a:avLst/>
          </a:prstGeom>
          <a:solidFill>
            <a:srgbClr val="47B05C"/>
          </a:solidFill>
          <a:ln w="9525" cap="flat" cmpd="sng">
            <a:solidFill>
              <a:srgbClr val="000000"/>
            </a:solidFill>
            <a:prstDash val="solid"/>
            <a:round/>
            <a:headEnd type="none" w="sm" len="sm"/>
            <a:tailEnd type="none" w="sm" len="sm"/>
          </a:ln>
          <a:effectLst>
            <a:outerShdw blurRad="57150" dist="19050" dir="5400000" algn="bl" rotWithShape="0">
              <a:srgbClr val="90C226">
                <a:alpha val="52999"/>
              </a:srgbClr>
            </a:outerShdw>
            <a:reflection dist="38100" dir="5400000" fadeDir="5400012" sy="-100000" algn="bl" rotWithShape="0"/>
          </a:effectLst>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139" name="Shape 139"/>
          <p:cNvSpPr txBox="1">
            <a:spLocks noGrp="1"/>
          </p:cNvSpPr>
          <p:nvPr>
            <p:ph type="title" idx="4294967295"/>
          </p:nvPr>
        </p:nvSpPr>
        <p:spPr>
          <a:xfrm>
            <a:off x="677325" y="625400"/>
            <a:ext cx="11514600" cy="1320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3240"/>
              <a:buFont typeface="Trebuchet MS"/>
              <a:buNone/>
            </a:pPr>
            <a:r>
              <a:rPr lang="en-US" sz="3600" b="0" i="0" u="none" strike="noStrike" cap="none">
                <a:solidFill>
                  <a:srgbClr val="47B05C"/>
                </a:solidFill>
                <a:latin typeface="Trebuchet MS"/>
                <a:ea typeface="Trebuchet MS"/>
                <a:cs typeface="Trebuchet MS"/>
                <a:sym typeface="Trebuchet MS"/>
              </a:rPr>
              <a:t>Experts &amp; Tech Meld Art &amp; Science of Data Extraction</a:t>
            </a:r>
            <a:br>
              <a:rPr lang="en-US" sz="3600" b="0" i="0" u="none" strike="noStrike" cap="none">
                <a:solidFill>
                  <a:srgbClr val="47B05C"/>
                </a:solidFill>
                <a:latin typeface="Trebuchet MS"/>
                <a:ea typeface="Trebuchet MS"/>
                <a:cs typeface="Trebuchet MS"/>
                <a:sym typeface="Trebuchet MS"/>
              </a:rPr>
            </a:br>
            <a:endParaRPr sz="3600" b="0" i="0" u="none" strike="noStrike" cap="none">
              <a:solidFill>
                <a:srgbClr val="47B05C"/>
              </a:solidFill>
              <a:latin typeface="Trebuchet MS"/>
              <a:ea typeface="Trebuchet MS"/>
              <a:cs typeface="Trebuchet MS"/>
              <a:sym typeface="Trebuchet MS"/>
            </a:endParaRPr>
          </a:p>
        </p:txBody>
      </p:sp>
      <p:sp>
        <p:nvSpPr>
          <p:cNvPr id="140" name="Shape 140"/>
          <p:cNvSpPr txBox="1">
            <a:spLocks noGrp="1"/>
          </p:cNvSpPr>
          <p:nvPr>
            <p:ph type="body" idx="4294967295"/>
          </p:nvPr>
        </p:nvSpPr>
        <p:spPr>
          <a:xfrm>
            <a:off x="677325" y="1760550"/>
            <a:ext cx="10276200" cy="45936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0" i="0" u="none" strike="noStrike" cap="none">
                <a:solidFill>
                  <a:srgbClr val="434343"/>
                </a:solidFill>
                <a:latin typeface="Trebuchet MS"/>
                <a:ea typeface="Trebuchet MS"/>
                <a:cs typeface="Trebuchet MS"/>
                <a:sym typeface="Trebuchet MS"/>
              </a:rPr>
              <a:t>We are a passionate, experienced and knowledgeable team of experts who strongly believe</a:t>
            </a:r>
            <a:r>
              <a:rPr lang="en-US" sz="1800" b="0" i="0" u="none" strike="noStrike" cap="none">
                <a:solidFill>
                  <a:srgbClr val="47B05C"/>
                </a:solidFill>
                <a:latin typeface="Trebuchet MS"/>
                <a:ea typeface="Trebuchet MS"/>
                <a:cs typeface="Trebuchet MS"/>
                <a:sym typeface="Trebuchet MS"/>
              </a:rPr>
              <a:t> anything is possible with the right tools in the right hands </a:t>
            </a:r>
            <a:endParaRPr>
              <a:solidFill>
                <a:srgbClr val="47B05C"/>
              </a:solidFill>
            </a:endParaRPr>
          </a:p>
          <a:p>
            <a:pPr marL="342900" marR="0" lvl="0" indent="-332740" algn="l" rtl="0">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Creating successful public web data extraction software for the past 10 years</a:t>
            </a:r>
            <a:endParaRPr>
              <a:solidFill>
                <a:srgbClr val="434343"/>
              </a:solidFill>
            </a:endParaRPr>
          </a:p>
          <a:p>
            <a:pPr marL="342900" marR="0" lvl="0" indent="-332740" algn="l" rtl="0">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Laser focus on building software to create value from public unstructured data</a:t>
            </a:r>
            <a:endParaRPr>
              <a:solidFill>
                <a:srgbClr val="434343"/>
              </a:solidFill>
            </a:endParaRPr>
          </a:p>
          <a:p>
            <a:pPr marL="342900" marR="0" lvl="0" indent="-332740" algn="l" rtl="0">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Holistic approach to finding, structuring, delivering &amp; maintaining accurate data on an consistent basis</a:t>
            </a:r>
            <a:br>
              <a:rPr lang="en-US" sz="1600" b="0" i="0" u="none" strike="noStrike" cap="none">
                <a:solidFill>
                  <a:srgbClr val="434343"/>
                </a:solidFill>
                <a:latin typeface="Trebuchet MS"/>
                <a:ea typeface="Trebuchet MS"/>
                <a:cs typeface="Trebuchet MS"/>
                <a:sym typeface="Trebuchet MS"/>
              </a:rPr>
            </a:br>
            <a:endParaRPr>
              <a:solidFill>
                <a:srgbClr val="434343"/>
              </a:solidFill>
            </a:endParaRPr>
          </a:p>
          <a:p>
            <a:pPr marL="0" marR="0" lvl="0" indent="0" algn="l" rtl="0">
              <a:spcBef>
                <a:spcPts val="1000"/>
              </a:spcBef>
              <a:spcAft>
                <a:spcPts val="0"/>
              </a:spcAft>
              <a:buNone/>
            </a:pPr>
            <a:r>
              <a:rPr lang="en-US" sz="1800" b="0" i="0" u="none" strike="noStrike" cap="none">
                <a:solidFill>
                  <a:srgbClr val="434343"/>
                </a:solidFill>
                <a:latin typeface="Trebuchet MS"/>
                <a:ea typeface="Trebuchet MS"/>
                <a:cs typeface="Trebuchet MS"/>
                <a:sym typeface="Trebuchet MS"/>
              </a:rPr>
              <a:t>Getting data is easy, getting the highest quality data is replete with obstacles from unknown data, unstructured data, ongoing changes to data and data sources</a:t>
            </a:r>
            <a:endParaRPr>
              <a:solidFill>
                <a:srgbClr val="434343"/>
              </a:solidFill>
            </a:endParaRPr>
          </a:p>
          <a:p>
            <a:pPr marL="342900" marR="0" lvl="0" indent="-332740" algn="l" rtl="0">
              <a:spcBef>
                <a:spcPts val="1000"/>
              </a:spcBef>
              <a:spcAft>
                <a:spcPts val="0"/>
              </a:spcAft>
              <a:buClr>
                <a:srgbClr val="47B05C"/>
              </a:buClr>
              <a:buSzPts val="1280"/>
              <a:buFont typeface="Noto Sans Symbols"/>
              <a:buChar char="▶"/>
            </a:pPr>
            <a:r>
              <a:rPr lang="en-US" sz="1600" b="0" i="0" u="none" strike="noStrike" cap="none">
                <a:solidFill>
                  <a:srgbClr val="434343"/>
                </a:solidFill>
                <a:latin typeface="Trebuchet MS"/>
                <a:ea typeface="Trebuchet MS"/>
                <a:cs typeface="Trebuchet MS"/>
                <a:sym typeface="Trebuchet MS"/>
              </a:rPr>
              <a:t>Our team of experts has seen it all so we can enable you to see it all &amp; develop actionable insights</a:t>
            </a:r>
            <a:endParaRPr sz="1600" b="0" i="0" u="none" strike="noStrike" cap="none">
              <a:solidFill>
                <a:srgbClr val="434343"/>
              </a:solidFill>
              <a:latin typeface="Trebuchet MS"/>
              <a:ea typeface="Trebuchet MS"/>
              <a:cs typeface="Trebuchet MS"/>
              <a:sym typeface="Trebuchet MS"/>
            </a:endParaRPr>
          </a:p>
        </p:txBody>
      </p:sp>
      <p:sp>
        <p:nvSpPr>
          <p:cNvPr id="141" name="Shape 141"/>
          <p:cNvSpPr/>
          <p:nvPr/>
        </p:nvSpPr>
        <p:spPr>
          <a:xfrm>
            <a:off x="0" y="6507878"/>
            <a:ext cx="12192000" cy="246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dirty="0">
                <a:solidFill>
                  <a:srgbClr val="898989"/>
                </a:solidFill>
                <a:latin typeface="Trebuchet MS"/>
                <a:ea typeface="Trebuchet MS"/>
                <a:cs typeface="Trebuchet MS"/>
                <a:sym typeface="Trebuchet MS"/>
              </a:rPr>
              <a:t>									   DRAFT Version 5 / 5.03.2018 		     8</a:t>
            </a:r>
            <a:endParaRPr dirty="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1037</Words>
  <Application>Microsoft Office PowerPoint</Application>
  <PresentationFormat>Widescreen</PresentationFormat>
  <Paragraphs>164</Paragraphs>
  <Slides>21</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Noto Sans Symbols</vt:lpstr>
      <vt:lpstr>Trebuchet MS</vt:lpstr>
      <vt:lpstr>Simple Light</vt:lpstr>
      <vt:lpstr>PowerPoint Presentation</vt:lpstr>
      <vt:lpstr>EY’s 2017 Global Hedge Fund &amp; Investor Survey</vt:lpstr>
      <vt:lpstr>EY’s 2017 Global Hedge Fund &amp; Investor Survey</vt:lpstr>
      <vt:lpstr>EY’s 2017 Global Hedge Fund &amp; Investor Survey</vt:lpstr>
      <vt:lpstr>Alternative Data Industry</vt:lpstr>
      <vt:lpstr>Sequentum</vt:lpstr>
      <vt:lpstr>Mission &amp; Vision</vt:lpstr>
      <vt:lpstr>History &amp; Name</vt:lpstr>
      <vt:lpstr>Experts &amp; Tech Meld Art &amp; Science of Data Extraction </vt:lpstr>
      <vt:lpstr>Key Team Members</vt:lpstr>
      <vt:lpstr>Solutions</vt:lpstr>
      <vt:lpstr>Technology</vt:lpstr>
      <vt:lpstr>Product &amp; Services</vt:lpstr>
      <vt:lpstr>Benefits</vt:lpstr>
      <vt:lpstr>Process</vt:lpstr>
      <vt:lpstr>Process</vt:lpstr>
      <vt:lpstr>Investors, Customers &amp; Accolades </vt:lpstr>
      <vt:lpstr>Privacy, Security &amp; Compliance</vt:lpstr>
      <vt:lpstr>Privacy, Security, Compliance</vt:lpstr>
      <vt:lpstr>Next Steps</vt:lpstr>
      <vt:lpstr>Contact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Elizabeth Abrams</dc:creator>
  <cp:lastModifiedBy>Elizabeth Abrams</cp:lastModifiedBy>
  <cp:revision>2</cp:revision>
  <dcterms:modified xsi:type="dcterms:W3CDTF">2018-05-03T21:14:04Z</dcterms:modified>
</cp:coreProperties>
</file>